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6:23:45.463" v="21" actId="790"/>
      <pc:docMkLst>
        <pc:docMk/>
      </pc:docMkLst>
      <pc:sldChg chg="modSp mod modNotes modNotesTx">
        <pc:chgData name="Fake Test User" userId="SID-0" providerId="Test" clId="FakeClientId" dt="2021-08-04T06:23:18.182" v="18" actId="790"/>
        <pc:sldMkLst>
          <pc:docMk/>
          <pc:sldMk cId="401567019" sldId="256"/>
        </pc:sldMkLst>
        <pc:spChg chg="mod">
          <ac:chgData name="Fake Test User" userId="SID-0" providerId="Test" clId="FakeClientId" dt="2021-08-04T06:18:22.774" v="0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6:18:22.774" v="0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6:23:45.463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6:18:39.368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6:18:39.368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6:18:39.368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6:18:39.368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6:18:39.368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6:23:45.463" v="2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6:23:45.463" v="2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23:45.463" v="2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3:45.463" v="2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23:45.463" v="2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23:45.463" v="2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18:59.66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6:18:59.665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18:59.66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18:59.66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18:59.66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18:59.66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19:03.884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6:19:03.884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19:03.884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19:03.884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19:03.884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19:03.884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19:08.196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6:19:08.196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19:08.196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19:08.196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19:08.196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19:08.196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19:08.196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19:12.743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6:19:12.743" v="7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21:04.900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6:21:04.900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1:04.900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21:04.900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21:04.900" v="8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21:09.728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6:21:09.728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21:09.728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1:09.728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21:16.134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6:21:16.134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21:16.134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1:16.134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21:16.134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21:16.134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21:16.134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21:20.541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6:21:20.541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21:20.541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1:20.541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21:20.541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21:20.541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21:20.541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21:31.759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6:21:31.759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1:31.759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21:31.759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21:31.759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21:31.759" v="12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22:22.338" v="1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6:22:22.338" v="1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22:22.338" v="1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22:22.338" v="1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22:22.338" v="1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22:22.338" v="1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EC2419-114B-4D70-A3EB-D686F5F0A9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E61F647-9B93-411C-9A12-D4D42C8B2A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F5D48-206D-4304-AFEA-B024E6E9A499}" type="datetime1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900040-91E9-42E2-9940-D82142FE3D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4F90DF-FBA8-4B9A-94C6-7EA75E939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17C43-96AD-466F-8558-9BCD3D80EA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992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E8E10-C4DA-4118-946A-DFE4F2579B46}" type="datetime1">
              <a:rPr lang="de-DE" smtClean="0"/>
              <a:pPr/>
              <a:t>04.08.2021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A7E12-BFDF-431F-BD5B-FC6FB3AD6F91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08061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A7E12-BFDF-431F-BD5B-FC6FB3AD6F9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97739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1BE22E-5640-4876-A7FF-CD07E58F7FA2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9658C50-EFFE-40E6-8FF2-EB41FB66BE99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33AD91F-49C5-4464-9BB0-32239146E9FC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3DCB29-C968-4C1B-80FA-B735055791AC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05E4174-0D62-414D-AB93-655E389B705A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1960E0-6FE1-4F03-A5FC-F3CB3F398D6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7F78B-11CA-4EC0-8749-D12C1CB8ABC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090468-9A3A-482C-A8F3-805B5D240FB0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5FFF3-7B09-4033-B630-59A6586814D6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97CB4EE-5626-4BEF-BB4C-4A8EB2010820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60B61E-D7B3-4C92-9826-12F909933BD2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201EFBFF-731D-44FF-B86D-984DF2D91AB6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Rechtec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Dividende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2021-08-04T06:23:51Z</dcterms:modified>
</cp:coreProperties>
</file>