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10400" cy="92964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3900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3684" y="7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3T05:43:42.025" v="20" actId="790"/>
      <pc:docMkLst>
        <pc:docMk/>
      </pc:docMkLst>
      <pc:sldChg chg="modSp mod modNotes modNotesTx">
        <pc:chgData name="Fake Test User" userId="SID-0" providerId="Test" clId="FakeClientId" dt="2021-08-23T05:43:12.711" v="17" actId="790"/>
        <pc:sldMkLst>
          <pc:docMk/>
          <pc:sldMk cId="33288104" sldId="256"/>
        </pc:sldMkLst>
        <pc:spChg chg="mod">
          <ac:chgData name="Fake Test User" userId="SID-0" providerId="Test" clId="FakeClientId" dt="2021-08-23T05:41:02.486" v="0" actId="790"/>
          <ac:spMkLst>
            <pc:docMk/>
            <pc:sldMk cId="33288104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3T05:41:02.486" v="0" actId="790"/>
          <ac:spMkLst>
            <pc:docMk/>
            <pc:sldMk cId="33288104" sldId="256"/>
            <ac:spMk id="3" creationId="{00000000-0000-0000-0000-000000000000}"/>
          </ac:spMkLst>
        </pc:spChg>
        <pc:spChg chg="mod">
          <ac:chgData name="Fake Test User" userId="SID-0" providerId="Test" clId="FakeClientId" dt="2021-08-23T05:41:02.486" v="0" actId="790"/>
          <ac:spMkLst>
            <pc:docMk/>
            <pc:sldMk cId="33288104" sldId="256"/>
            <ac:spMk id="4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3T05:43:42.025" v="20" actId="790"/>
        <pc:sldMasterMkLst>
          <pc:docMk/>
          <pc:sldMasterMk cId="0" sldId="2147483950"/>
        </pc:sldMasterMkLst>
        <pc:spChg chg="mod">
          <ac:chgData name="Fake Test User" userId="SID-0" providerId="Test" clId="FakeClientId" dt="2021-08-23T05:41:21.456" v="2" actId="790"/>
          <ac:spMkLst>
            <pc:docMk/>
            <pc:sldMasterMk cId="0" sldId="2147483950"/>
            <ac:spMk id="2" creationId="{00000000-0000-0000-0000-000000000000}"/>
          </ac:spMkLst>
        </pc:spChg>
        <pc:spChg chg="mod">
          <ac:chgData name="Fake Test User" userId="SID-0" providerId="Test" clId="FakeClientId" dt="2021-08-23T05:41:21.456" v="2" actId="790"/>
          <ac:spMkLst>
            <pc:docMk/>
            <pc:sldMasterMk cId="0" sldId="2147483950"/>
            <ac:spMk id="3" creationId="{00000000-0000-0000-0000-000000000000}"/>
          </ac:spMkLst>
        </pc:spChg>
        <pc:spChg chg="mod">
          <ac:chgData name="Fake Test User" userId="SID-0" providerId="Test" clId="FakeClientId" dt="2021-08-23T05:41:21.456" v="2" actId="790"/>
          <ac:spMkLst>
            <pc:docMk/>
            <pc:sldMasterMk cId="0" sldId="2147483950"/>
            <ac:spMk id="4" creationId="{00000000-0000-0000-0000-000000000000}"/>
          </ac:spMkLst>
        </pc:spChg>
        <pc:spChg chg="mod">
          <ac:chgData name="Fake Test User" userId="SID-0" providerId="Test" clId="FakeClientId" dt="2021-08-23T05:41:21.456" v="2" actId="790"/>
          <ac:spMkLst>
            <pc:docMk/>
            <pc:sldMasterMk cId="0" sldId="2147483950"/>
            <ac:spMk id="5" creationId="{00000000-0000-0000-0000-000000000000}"/>
          </ac:spMkLst>
        </pc:spChg>
        <pc:spChg chg="mod">
          <ac:chgData name="Fake Test User" userId="SID-0" providerId="Test" clId="FakeClientId" dt="2021-08-23T05:41:21.456" v="2" actId="790"/>
          <ac:spMkLst>
            <pc:docMk/>
            <pc:sldMasterMk cId="0" sldId="2147483950"/>
            <ac:spMk id="6" creationId="{00000000-0000-0000-0000-000000000000}"/>
          </ac:spMkLst>
        </pc:spChg>
        <pc:spChg chg="mod">
          <ac:chgData name="Fake Test User" userId="SID-0" providerId="Test" clId="FakeClientId" dt="2021-08-23T05:41:21.456" v="2" actId="790"/>
          <ac:spMkLst>
            <pc:docMk/>
            <pc:sldMasterMk cId="0" sldId="2147483950"/>
            <ac:spMk id="7" creationId="{00000000-0000-0000-0000-000000000000}"/>
          </ac:spMkLst>
        </pc:spChg>
        <pc:spChg chg="mod">
          <ac:chgData name="Fake Test User" userId="SID-0" providerId="Test" clId="FakeClientId" dt="2021-08-23T05:41:21.456" v="2" actId="790"/>
          <ac:spMkLst>
            <pc:docMk/>
            <pc:sldMasterMk cId="0" sldId="2147483950"/>
            <ac:spMk id="8" creationId="{00000000-0000-0000-0000-000000000000}"/>
          </ac:spMkLst>
        </pc:spChg>
        <pc:sldLayoutChg chg="modSp mod">
          <pc:chgData name="Fake Test User" userId="SID-0" providerId="Test" clId="FakeClientId" dt="2021-08-23T05:43:42.025" v="20" actId="790"/>
          <pc:sldLayoutMkLst>
            <pc:docMk/>
            <pc:sldMasterMk cId="0" sldId="2147483950"/>
            <pc:sldLayoutMk cId="0" sldId="2147483951"/>
          </pc:sldLayoutMkLst>
          <pc:spChg chg="mod">
            <ac:chgData name="Fake Test User" userId="SID-0" providerId="Test" clId="FakeClientId" dt="2021-08-23T05:43:42.025" v="20" actId="790"/>
            <ac:spMkLst>
              <pc:docMk/>
              <pc:sldMasterMk cId="0" sldId="2147483950"/>
              <pc:sldLayoutMk cId="0" sldId="21474839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5:43:42.025" v="20" actId="790"/>
            <ac:spMkLst>
              <pc:docMk/>
              <pc:sldMasterMk cId="0" sldId="2147483950"/>
              <pc:sldLayoutMk cId="0" sldId="21474839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5:43:42.025" v="20" actId="790"/>
            <ac:spMkLst>
              <pc:docMk/>
              <pc:sldMasterMk cId="0" sldId="2147483950"/>
              <pc:sldLayoutMk cId="0" sldId="21474839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5:43:42.025" v="20" actId="790"/>
            <ac:spMkLst>
              <pc:docMk/>
              <pc:sldMasterMk cId="0" sldId="2147483950"/>
              <pc:sldLayoutMk cId="0" sldId="21474839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5:43:42.025" v="20" actId="790"/>
            <ac:spMkLst>
              <pc:docMk/>
              <pc:sldMasterMk cId="0" sldId="2147483950"/>
              <pc:sldLayoutMk cId="0" sldId="21474839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5:41:45.676" v="4" actId="790"/>
          <pc:sldLayoutMkLst>
            <pc:docMk/>
            <pc:sldMasterMk cId="0" sldId="2147483950"/>
            <pc:sldLayoutMk cId="0" sldId="2147483952"/>
          </pc:sldLayoutMkLst>
          <pc:spChg chg="mod">
            <ac:chgData name="Fake Test User" userId="SID-0" providerId="Test" clId="FakeClientId" dt="2021-08-23T05:41:45.676" v="4" actId="790"/>
            <ac:spMkLst>
              <pc:docMk/>
              <pc:sldMasterMk cId="0" sldId="2147483950"/>
              <pc:sldLayoutMk cId="0" sldId="21474839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5:41:45.676" v="4" actId="790"/>
            <ac:spMkLst>
              <pc:docMk/>
              <pc:sldMasterMk cId="0" sldId="2147483950"/>
              <pc:sldLayoutMk cId="0" sldId="21474839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5:41:45.676" v="4" actId="790"/>
            <ac:spMkLst>
              <pc:docMk/>
              <pc:sldMasterMk cId="0" sldId="2147483950"/>
              <pc:sldLayoutMk cId="0" sldId="21474839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5:41:45.676" v="4" actId="790"/>
            <ac:spMkLst>
              <pc:docMk/>
              <pc:sldMasterMk cId="0" sldId="2147483950"/>
              <pc:sldLayoutMk cId="0" sldId="21474839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5:41:45.676" v="4" actId="790"/>
            <ac:spMkLst>
              <pc:docMk/>
              <pc:sldMasterMk cId="0" sldId="2147483950"/>
              <pc:sldLayoutMk cId="0" sldId="214748395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5:41:50.270" v="5" actId="790"/>
          <pc:sldLayoutMkLst>
            <pc:docMk/>
            <pc:sldMasterMk cId="0" sldId="2147483950"/>
            <pc:sldLayoutMk cId="0" sldId="2147483953"/>
          </pc:sldLayoutMkLst>
          <pc:spChg chg="mod">
            <ac:chgData name="Fake Test User" userId="SID-0" providerId="Test" clId="FakeClientId" dt="2021-08-23T05:41:50.270" v="5" actId="790"/>
            <ac:spMkLst>
              <pc:docMk/>
              <pc:sldMasterMk cId="0" sldId="2147483950"/>
              <pc:sldLayoutMk cId="0" sldId="21474839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5:41:50.270" v="5" actId="790"/>
            <ac:spMkLst>
              <pc:docMk/>
              <pc:sldMasterMk cId="0" sldId="2147483950"/>
              <pc:sldLayoutMk cId="0" sldId="21474839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5:41:50.270" v="5" actId="790"/>
            <ac:spMkLst>
              <pc:docMk/>
              <pc:sldMasterMk cId="0" sldId="2147483950"/>
              <pc:sldLayoutMk cId="0" sldId="21474839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5:41:50.270" v="5" actId="790"/>
            <ac:spMkLst>
              <pc:docMk/>
              <pc:sldMasterMk cId="0" sldId="2147483950"/>
              <pc:sldLayoutMk cId="0" sldId="21474839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5:41:50.270" v="5" actId="790"/>
            <ac:spMkLst>
              <pc:docMk/>
              <pc:sldMasterMk cId="0" sldId="2147483950"/>
              <pc:sldLayoutMk cId="0" sldId="214748395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5:41:55.129" v="6" actId="790"/>
          <pc:sldLayoutMkLst>
            <pc:docMk/>
            <pc:sldMasterMk cId="0" sldId="2147483950"/>
            <pc:sldLayoutMk cId="0" sldId="2147483954"/>
          </pc:sldLayoutMkLst>
          <pc:spChg chg="mod">
            <ac:chgData name="Fake Test User" userId="SID-0" providerId="Test" clId="FakeClientId" dt="2021-08-23T05:41:55.129" v="6" actId="790"/>
            <ac:spMkLst>
              <pc:docMk/>
              <pc:sldMasterMk cId="0" sldId="2147483950"/>
              <pc:sldLayoutMk cId="0" sldId="21474839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5:41:55.129" v="6" actId="790"/>
            <ac:spMkLst>
              <pc:docMk/>
              <pc:sldMasterMk cId="0" sldId="2147483950"/>
              <pc:sldLayoutMk cId="0" sldId="21474839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5:41:55.129" v="6" actId="790"/>
            <ac:spMkLst>
              <pc:docMk/>
              <pc:sldMasterMk cId="0" sldId="2147483950"/>
              <pc:sldLayoutMk cId="0" sldId="21474839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5:41:55.129" v="6" actId="790"/>
            <ac:spMkLst>
              <pc:docMk/>
              <pc:sldMasterMk cId="0" sldId="2147483950"/>
              <pc:sldLayoutMk cId="0" sldId="2147483954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5:41:55.129" v="6" actId="790"/>
            <ac:spMkLst>
              <pc:docMk/>
              <pc:sldMasterMk cId="0" sldId="2147483950"/>
              <pc:sldLayoutMk cId="0" sldId="2147483954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5:41:55.129" v="6" actId="790"/>
            <ac:spMkLst>
              <pc:docMk/>
              <pc:sldMasterMk cId="0" sldId="2147483950"/>
              <pc:sldLayoutMk cId="0" sldId="214748395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5:42:02.426" v="7" actId="790"/>
          <pc:sldLayoutMkLst>
            <pc:docMk/>
            <pc:sldMasterMk cId="0" sldId="2147483950"/>
            <pc:sldLayoutMk cId="0" sldId="2147483955"/>
          </pc:sldLayoutMkLst>
          <pc:spChg chg="mod">
            <ac:chgData name="Fake Test User" userId="SID-0" providerId="Test" clId="FakeClientId" dt="2021-08-23T05:42:02.426" v="7" actId="790"/>
            <ac:spMkLst>
              <pc:docMk/>
              <pc:sldMasterMk cId="0" sldId="2147483950"/>
              <pc:sldLayoutMk cId="0" sldId="21474839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5:42:02.426" v="7" actId="790"/>
            <ac:spMkLst>
              <pc:docMk/>
              <pc:sldMasterMk cId="0" sldId="2147483950"/>
              <pc:sldLayoutMk cId="0" sldId="21474839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5:42:02.426" v="7" actId="790"/>
            <ac:spMkLst>
              <pc:docMk/>
              <pc:sldMasterMk cId="0" sldId="2147483950"/>
              <pc:sldLayoutMk cId="0" sldId="2147483955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5:42:02.426" v="7" actId="790"/>
            <ac:spMkLst>
              <pc:docMk/>
              <pc:sldMasterMk cId="0" sldId="2147483950"/>
              <pc:sldLayoutMk cId="0" sldId="2147483955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5:42:02.426" v="7" actId="790"/>
            <ac:spMkLst>
              <pc:docMk/>
              <pc:sldMasterMk cId="0" sldId="2147483950"/>
              <pc:sldLayoutMk cId="0" sldId="2147483955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5:42:02.426" v="7" actId="790"/>
            <ac:spMkLst>
              <pc:docMk/>
              <pc:sldMasterMk cId="0" sldId="2147483950"/>
              <pc:sldLayoutMk cId="0" sldId="2147483955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5:42:02.426" v="7" actId="790"/>
            <ac:spMkLst>
              <pc:docMk/>
              <pc:sldMasterMk cId="0" sldId="2147483950"/>
              <pc:sldLayoutMk cId="0" sldId="2147483955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5:42:02.426" v="7" actId="790"/>
            <ac:spMkLst>
              <pc:docMk/>
              <pc:sldMasterMk cId="0" sldId="2147483950"/>
              <pc:sldLayoutMk cId="0" sldId="214748395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5:42:06.973" v="8" actId="790"/>
          <pc:sldLayoutMkLst>
            <pc:docMk/>
            <pc:sldMasterMk cId="0" sldId="2147483950"/>
            <pc:sldLayoutMk cId="0" sldId="2147483956"/>
          </pc:sldLayoutMkLst>
          <pc:spChg chg="mod">
            <ac:chgData name="Fake Test User" userId="SID-0" providerId="Test" clId="FakeClientId" dt="2021-08-23T05:42:06.973" v="8" actId="790"/>
            <ac:spMkLst>
              <pc:docMk/>
              <pc:sldMasterMk cId="0" sldId="2147483950"/>
              <pc:sldLayoutMk cId="0" sldId="21474839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5:42:06.973" v="8" actId="790"/>
            <ac:spMkLst>
              <pc:docMk/>
              <pc:sldMasterMk cId="0" sldId="2147483950"/>
              <pc:sldLayoutMk cId="0" sldId="21474839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5:42:06.973" v="8" actId="790"/>
            <ac:spMkLst>
              <pc:docMk/>
              <pc:sldMasterMk cId="0" sldId="2147483950"/>
              <pc:sldLayoutMk cId="0" sldId="21474839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5:42:06.973" v="8" actId="790"/>
            <ac:spMkLst>
              <pc:docMk/>
              <pc:sldMasterMk cId="0" sldId="2147483950"/>
              <pc:sldLayoutMk cId="0" sldId="214748395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5:42:11.114" v="9" actId="790"/>
          <pc:sldLayoutMkLst>
            <pc:docMk/>
            <pc:sldMasterMk cId="0" sldId="2147483950"/>
            <pc:sldLayoutMk cId="0" sldId="2147483957"/>
          </pc:sldLayoutMkLst>
          <pc:spChg chg="mod">
            <ac:chgData name="Fake Test User" userId="SID-0" providerId="Test" clId="FakeClientId" dt="2021-08-23T05:42:11.114" v="9" actId="790"/>
            <ac:spMkLst>
              <pc:docMk/>
              <pc:sldMasterMk cId="0" sldId="2147483950"/>
              <pc:sldLayoutMk cId="0" sldId="21474839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5:42:11.114" v="9" actId="790"/>
            <ac:spMkLst>
              <pc:docMk/>
              <pc:sldMasterMk cId="0" sldId="2147483950"/>
              <pc:sldLayoutMk cId="0" sldId="21474839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5:42:11.114" v="9" actId="790"/>
            <ac:spMkLst>
              <pc:docMk/>
              <pc:sldMasterMk cId="0" sldId="2147483950"/>
              <pc:sldLayoutMk cId="0" sldId="214748395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5:42:15.849" v="10" actId="790"/>
          <pc:sldLayoutMkLst>
            <pc:docMk/>
            <pc:sldMasterMk cId="0" sldId="2147483950"/>
            <pc:sldLayoutMk cId="0" sldId="2147483958"/>
          </pc:sldLayoutMkLst>
          <pc:spChg chg="mod">
            <ac:chgData name="Fake Test User" userId="SID-0" providerId="Test" clId="FakeClientId" dt="2021-08-23T05:42:15.849" v="10" actId="790"/>
            <ac:spMkLst>
              <pc:docMk/>
              <pc:sldMasterMk cId="0" sldId="2147483950"/>
              <pc:sldLayoutMk cId="0" sldId="21474839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5:42:15.849" v="10" actId="790"/>
            <ac:spMkLst>
              <pc:docMk/>
              <pc:sldMasterMk cId="0" sldId="2147483950"/>
              <pc:sldLayoutMk cId="0" sldId="21474839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5:42:15.849" v="10" actId="790"/>
            <ac:spMkLst>
              <pc:docMk/>
              <pc:sldMasterMk cId="0" sldId="2147483950"/>
              <pc:sldLayoutMk cId="0" sldId="21474839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5:42:15.849" v="10" actId="790"/>
            <ac:spMkLst>
              <pc:docMk/>
              <pc:sldMasterMk cId="0" sldId="2147483950"/>
              <pc:sldLayoutMk cId="0" sldId="2147483958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5:42:15.849" v="10" actId="790"/>
            <ac:spMkLst>
              <pc:docMk/>
              <pc:sldMasterMk cId="0" sldId="2147483950"/>
              <pc:sldLayoutMk cId="0" sldId="2147483958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5:42:15.849" v="10" actId="790"/>
            <ac:spMkLst>
              <pc:docMk/>
              <pc:sldMasterMk cId="0" sldId="2147483950"/>
              <pc:sldLayoutMk cId="0" sldId="2147483958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5:42:26.006" v="11" actId="790"/>
          <pc:sldLayoutMkLst>
            <pc:docMk/>
            <pc:sldMasterMk cId="0" sldId="2147483950"/>
            <pc:sldLayoutMk cId="0" sldId="2147483959"/>
          </pc:sldLayoutMkLst>
          <pc:spChg chg="mod">
            <ac:chgData name="Fake Test User" userId="SID-0" providerId="Test" clId="FakeClientId" dt="2021-08-23T05:42:26.006" v="11" actId="790"/>
            <ac:spMkLst>
              <pc:docMk/>
              <pc:sldMasterMk cId="0" sldId="2147483950"/>
              <pc:sldLayoutMk cId="0" sldId="21474839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5:42:26.006" v="11" actId="790"/>
            <ac:spMkLst>
              <pc:docMk/>
              <pc:sldMasterMk cId="0" sldId="2147483950"/>
              <pc:sldLayoutMk cId="0" sldId="21474839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5:42:26.006" v="11" actId="790"/>
            <ac:spMkLst>
              <pc:docMk/>
              <pc:sldMasterMk cId="0" sldId="2147483950"/>
              <pc:sldLayoutMk cId="0" sldId="21474839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5:42:26.006" v="11" actId="790"/>
            <ac:spMkLst>
              <pc:docMk/>
              <pc:sldMasterMk cId="0" sldId="2147483950"/>
              <pc:sldLayoutMk cId="0" sldId="2147483959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5:42:26.006" v="11" actId="790"/>
            <ac:spMkLst>
              <pc:docMk/>
              <pc:sldMasterMk cId="0" sldId="2147483950"/>
              <pc:sldLayoutMk cId="0" sldId="2147483959"/>
              <ac:spMk id="9" creationId="{00000000-0000-0000-0000-000000000000}"/>
            </ac:spMkLst>
          </pc:spChg>
          <pc:spChg chg="mod">
            <ac:chgData name="Fake Test User" userId="SID-0" providerId="Test" clId="FakeClientId" dt="2021-08-23T05:42:26.006" v="11" actId="790"/>
            <ac:spMkLst>
              <pc:docMk/>
              <pc:sldMasterMk cId="0" sldId="2147483950"/>
              <pc:sldLayoutMk cId="0" sldId="2147483959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5:42:30.021" v="12" actId="790"/>
          <pc:sldLayoutMkLst>
            <pc:docMk/>
            <pc:sldMasterMk cId="0" sldId="2147483950"/>
            <pc:sldLayoutMk cId="0" sldId="2147483960"/>
          </pc:sldLayoutMkLst>
          <pc:spChg chg="mod">
            <ac:chgData name="Fake Test User" userId="SID-0" providerId="Test" clId="FakeClientId" dt="2021-08-23T05:42:30.021" v="12" actId="790"/>
            <ac:spMkLst>
              <pc:docMk/>
              <pc:sldMasterMk cId="0" sldId="2147483950"/>
              <pc:sldLayoutMk cId="0" sldId="21474839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5:42:30.021" v="12" actId="790"/>
            <ac:spMkLst>
              <pc:docMk/>
              <pc:sldMasterMk cId="0" sldId="2147483950"/>
              <pc:sldLayoutMk cId="0" sldId="21474839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5:42:30.021" v="12" actId="790"/>
            <ac:spMkLst>
              <pc:docMk/>
              <pc:sldMasterMk cId="0" sldId="2147483950"/>
              <pc:sldLayoutMk cId="0" sldId="21474839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5:42:30.021" v="12" actId="790"/>
            <ac:spMkLst>
              <pc:docMk/>
              <pc:sldMasterMk cId="0" sldId="2147483950"/>
              <pc:sldLayoutMk cId="0" sldId="21474839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5:42:30.021" v="12" actId="790"/>
            <ac:spMkLst>
              <pc:docMk/>
              <pc:sldMasterMk cId="0" sldId="2147483950"/>
              <pc:sldLayoutMk cId="0" sldId="214748396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5:42:33.709" v="13" actId="790"/>
          <pc:sldLayoutMkLst>
            <pc:docMk/>
            <pc:sldMasterMk cId="0" sldId="2147483950"/>
            <pc:sldLayoutMk cId="0" sldId="2147483961"/>
          </pc:sldLayoutMkLst>
          <pc:spChg chg="mod">
            <ac:chgData name="Fake Test User" userId="SID-0" providerId="Test" clId="FakeClientId" dt="2021-08-23T05:42:33.709" v="13" actId="790"/>
            <ac:spMkLst>
              <pc:docMk/>
              <pc:sldMasterMk cId="0" sldId="2147483950"/>
              <pc:sldLayoutMk cId="0" sldId="21474839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5:42:33.709" v="13" actId="790"/>
            <ac:spMkLst>
              <pc:docMk/>
              <pc:sldMasterMk cId="0" sldId="2147483950"/>
              <pc:sldLayoutMk cId="0" sldId="21474839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5:42:33.709" v="13" actId="790"/>
            <ac:spMkLst>
              <pc:docMk/>
              <pc:sldMasterMk cId="0" sldId="2147483950"/>
              <pc:sldLayoutMk cId="0" sldId="21474839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5:42:33.709" v="13" actId="790"/>
            <ac:spMkLst>
              <pc:docMk/>
              <pc:sldMasterMk cId="0" sldId="2147483950"/>
              <pc:sldLayoutMk cId="0" sldId="21474839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5:42:33.709" v="13" actId="790"/>
            <ac:spMkLst>
              <pc:docMk/>
              <pc:sldMasterMk cId="0" sldId="2147483950"/>
              <pc:sldLayoutMk cId="0" sldId="214748396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6C4899A2-21E5-49E6-A6AC-D2F2599A8CC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26A9505-3321-405D-9179-7066E4EEBC6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268A6-3A9F-49FA-993D-1D1C200F49A0}" type="datetime1">
              <a:rPr lang="de-DE" smtClean="0"/>
              <a:t>23.08.2021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6175D80-3298-4E67-BAD1-93A5DD91CF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EC3423B-3A31-4B76-BA82-9826FBA2C87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6231F-00A2-4BE1-9815-98632B7D59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04954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9789E2-171B-4C7B-AA41-AF3EBB9C8CDA}" type="datetime1">
              <a:rPr lang="de-DE" smtClean="0"/>
              <a:pPr/>
              <a:t>23.08.2021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39B1B3-92F5-4B43-9C53-E48148259FE4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0292327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39B1B3-92F5-4B43-9C53-E48148259FE4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972770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C978D6-A8AF-4727-BFC0-9FD0D9C00077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rtlCol="0"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pPr rtl="0"/>
            <a:r>
              <a:rPr lang="de-DE" noProof="0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A2FE76B-E380-4D9F-896F-970A0E813187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1752600" cy="5851525"/>
          </a:xfrm>
        </p:spPr>
        <p:txBody>
          <a:bodyPr vert="eaVert" rtlCol="0" anchor="b" anchorCtr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DC4333-4314-4B0C-9C4D-2FA25FA154E8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DEF103-A5CD-41B1-9D4A-FBE76B0E85FB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2313" y="5486400"/>
            <a:ext cx="7659687" cy="1168400"/>
          </a:xfrm>
        </p:spPr>
        <p:txBody>
          <a:bodyPr rtlCol="0" anchor="t"/>
          <a:lstStyle>
            <a:lvl1pPr algn="l">
              <a:defRPr sz="3600" b="0" cap="all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722313" y="3852863"/>
            <a:ext cx="6135687" cy="1633538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3D8F37-765D-4C9A-ADB0-CA35D080FCFC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536192"/>
            <a:ext cx="3657600" cy="459028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419600" y="1536192"/>
            <a:ext cx="3657600" cy="459028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374813-B4CB-40D7-A523-CBFE2E0249F3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3657600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3657600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419600" y="1535113"/>
            <a:ext cx="3657600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419600" y="2174875"/>
            <a:ext cx="3657600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941663-847C-485B-ACEE-0DE79F736865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90D56E-8B2D-4ABD-9AC4-7A52F695B591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46CC9C-1DEF-4BE9-B7D3-469829F3826D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4801" y="5495544"/>
            <a:ext cx="7772400" cy="594360"/>
          </a:xfrm>
        </p:spPr>
        <p:txBody>
          <a:bodyPr rtlCol="0" anchor="b"/>
          <a:lstStyle>
            <a:lvl1pPr algn="ctr">
              <a:defRPr sz="2200" b="1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304799" y="6096000"/>
            <a:ext cx="7772401" cy="6096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545FDE1-E0FC-4B6C-9C99-2CC11B05D880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 hasCustomPrompt="1"/>
          </p:nvPr>
        </p:nvSpPr>
        <p:spPr>
          <a:xfrm>
            <a:off x="304800" y="381000"/>
            <a:ext cx="7772400" cy="4942840"/>
          </a:xfrm>
        </p:spPr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301752" y="5495278"/>
            <a:ext cx="7772400" cy="594626"/>
          </a:xfrm>
        </p:spPr>
        <p:txBody>
          <a:bodyPr rtlCol="0"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8458200" cy="54864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301752" y="6096000"/>
            <a:ext cx="7772400" cy="61264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92111B-6DB8-488C-A335-60B8670924EA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Rechteck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8" name="Rechteck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 rtl="0"/>
            <a:fld id="{6E2D2B3B-882E-40F3-A32F-6DD516915044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 rtl="0"/>
            <a:fld id="{F3185E35-E961-479C-B57B-8FFDCB0F4629}" type="datetime1">
              <a:rPr lang="de-DE" noProof="0" smtClean="0"/>
              <a:t>23.08.2021</a:t>
            </a:fld>
            <a:endParaRPr lang="de-DE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E2D2B3B-882E-40F3-A32F-6DD516915044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88104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Beilag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Adjacency</ap:Template>
  <ap:TotalTime>0</ap:TotalTime>
  <ap:Words>2</ap:Words>
  <ap:PresentationFormat>Bildschirmpräsentation (4:3)</ap:PresentationFormat>
  <ap:Paragraphs>2</ap:Paragraphs>
  <ap:Slides>1</ap:Slides>
  <ap:Notes>1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Cambria</vt:lpstr>
      <vt:lpstr>Beilage</vt:lpstr>
      <vt:lpstr>PowerPoint-Präsentation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2014-09-16T21:27:06Z</dcterms:created>
  <dcterms:modified xsi:type="dcterms:W3CDTF">2021-08-23T05:43:46Z</dcterms:modified>
</cp:coreProperties>
</file>