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2T07:59:12.156" v="45" actId="790"/>
      <pc:docMkLst>
        <pc:docMk/>
      </pc:docMkLst>
      <pc:sldChg chg="modSp mod modNotes modNotesTx">
        <pc:chgData name="Fake Test User" userId="SID-0" providerId="Test" clId="FakeClientId" dt="2021-08-12T07:58:33.499" v="41" actId="790"/>
        <pc:sldMkLst>
          <pc:docMk/>
          <pc:sldMk cId="636693809" sldId="256"/>
        </pc:sldMkLst>
        <pc:spChg chg="mod">
          <ac:chgData name="Fake Test User" userId="SID-0" providerId="Test" clId="FakeClientId" dt="2021-08-12T07:53:16.387" v="8" actId="790"/>
          <ac:spMkLst>
            <pc:docMk/>
            <pc:sldMk cId="63669380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2T07:53:16.387" v="8" actId="790"/>
          <ac:spMkLst>
            <pc:docMk/>
            <pc:sldMk cId="636693809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12T07:53:16.387" v="8" actId="790"/>
          <ac:spMkLst>
            <pc:docMk/>
            <pc:sldMk cId="636693809" sldId="256"/>
            <ac:spMk id="4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2T07:59:12.156" v="45" actId="790"/>
        <pc:sldMasterMkLst>
          <pc:docMk/>
          <pc:sldMasterMk cId="0" sldId="2147483912"/>
        </pc:sldMasterMkLst>
        <pc:spChg chg="mod">
          <ac:chgData name="Fake Test User" userId="SID-0" providerId="Test" clId="FakeClientId" dt="2021-08-12T07:54:43.185" v="15" actId="790"/>
          <ac:spMkLst>
            <pc:docMk/>
            <pc:sldMasterMk cId="0" sldId="2147483912"/>
            <ac:spMk id="2" creationId="{00000000-0000-0000-0000-000000000000}"/>
          </ac:spMkLst>
        </pc:spChg>
        <pc:spChg chg="mod">
          <ac:chgData name="Fake Test User" userId="SID-0" providerId="Test" clId="FakeClientId" dt="2021-08-12T07:54:43.185" v="15" actId="790"/>
          <ac:spMkLst>
            <pc:docMk/>
            <pc:sldMasterMk cId="0" sldId="2147483912"/>
            <ac:spMk id="3" creationId="{00000000-0000-0000-0000-000000000000}"/>
          </ac:spMkLst>
        </pc:spChg>
        <pc:spChg chg="mod">
          <ac:chgData name="Fake Test User" userId="SID-0" providerId="Test" clId="FakeClientId" dt="2021-08-12T07:54:43.185" v="15" actId="790"/>
          <ac:spMkLst>
            <pc:docMk/>
            <pc:sldMasterMk cId="0" sldId="2147483912"/>
            <ac:spMk id="4" creationId="{00000000-0000-0000-0000-000000000000}"/>
          </ac:spMkLst>
        </pc:spChg>
        <pc:spChg chg="mod">
          <ac:chgData name="Fake Test User" userId="SID-0" providerId="Test" clId="FakeClientId" dt="2021-08-12T07:54:43.185" v="15" actId="790"/>
          <ac:spMkLst>
            <pc:docMk/>
            <pc:sldMasterMk cId="0" sldId="2147483912"/>
            <ac:spMk id="5" creationId="{00000000-0000-0000-0000-000000000000}"/>
          </ac:spMkLst>
        </pc:spChg>
        <pc:spChg chg="mod">
          <ac:chgData name="Fake Test User" userId="SID-0" providerId="Test" clId="FakeClientId" dt="2021-08-12T07:54:43.185" v="15" actId="790"/>
          <ac:spMkLst>
            <pc:docMk/>
            <pc:sldMasterMk cId="0" sldId="2147483912"/>
            <ac:spMk id="6" creationId="{00000000-0000-0000-0000-000000000000}"/>
          </ac:spMkLst>
        </pc:spChg>
        <pc:spChg chg="mod">
          <ac:chgData name="Fake Test User" userId="SID-0" providerId="Test" clId="FakeClientId" dt="2021-08-12T07:54:43.185" v="15" actId="790"/>
          <ac:spMkLst>
            <pc:docMk/>
            <pc:sldMasterMk cId="0" sldId="2147483912"/>
            <ac:spMk id="7" creationId="{00000000-0000-0000-0000-000000000000}"/>
          </ac:spMkLst>
        </pc:spChg>
        <pc:spChg chg="mod">
          <ac:chgData name="Fake Test User" userId="SID-0" providerId="Test" clId="FakeClientId" dt="2021-08-12T07:54:43.185" v="15" actId="790"/>
          <ac:spMkLst>
            <pc:docMk/>
            <pc:sldMasterMk cId="0" sldId="2147483912"/>
            <ac:spMk id="8" creationId="{00000000-0000-0000-0000-000000000000}"/>
          </ac:spMkLst>
        </pc:spChg>
        <pc:sldLayoutChg chg="modSp mod">
          <pc:chgData name="Fake Test User" userId="SID-0" providerId="Test" clId="FakeClientId" dt="2021-08-12T07:59:12.156" v="45" actId="790"/>
          <pc:sldLayoutMkLst>
            <pc:docMk/>
            <pc:sldMasterMk cId="0" sldId="2147483912"/>
            <pc:sldLayoutMk cId="0" sldId="2147483913"/>
          </pc:sldLayoutMkLst>
          <pc:spChg chg="mod">
            <ac:chgData name="Fake Test User" userId="SID-0" providerId="Test" clId="FakeClientId" dt="2021-08-12T07:59:12.156" v="45" actId="790"/>
            <ac:spMkLst>
              <pc:docMk/>
              <pc:sldMasterMk cId="0" sldId="2147483912"/>
              <pc:sldLayoutMk cId="0" sldId="214748391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59:12.156" v="45" actId="790"/>
            <ac:spMkLst>
              <pc:docMk/>
              <pc:sldMasterMk cId="0" sldId="2147483912"/>
              <pc:sldLayoutMk cId="0" sldId="214748391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59:12.156" v="45" actId="790"/>
            <ac:spMkLst>
              <pc:docMk/>
              <pc:sldMasterMk cId="0" sldId="2147483912"/>
              <pc:sldLayoutMk cId="0" sldId="214748391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59:12.156" v="45" actId="790"/>
            <ac:spMkLst>
              <pc:docMk/>
              <pc:sldMasterMk cId="0" sldId="2147483912"/>
              <pc:sldLayoutMk cId="0" sldId="214748391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59:12.156" v="45" actId="790"/>
            <ac:spMkLst>
              <pc:docMk/>
              <pc:sldMasterMk cId="0" sldId="2147483912"/>
              <pc:sldLayoutMk cId="0" sldId="214748391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7:59:12.156" v="45" actId="790"/>
            <ac:spMkLst>
              <pc:docMk/>
              <pc:sldMasterMk cId="0" sldId="2147483912"/>
              <pc:sldLayoutMk cId="0" sldId="214748391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2T07:59:12.156" v="45" actId="790"/>
            <ac:spMkLst>
              <pc:docMk/>
              <pc:sldMasterMk cId="0" sldId="2147483912"/>
              <pc:sldLayoutMk cId="0" sldId="214748391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55:11.404" v="17" actId="790"/>
          <pc:sldLayoutMkLst>
            <pc:docMk/>
            <pc:sldMasterMk cId="0" sldId="2147483912"/>
            <pc:sldLayoutMk cId="0" sldId="2147483914"/>
          </pc:sldLayoutMkLst>
          <pc:spChg chg="mod">
            <ac:chgData name="Fake Test User" userId="SID-0" providerId="Test" clId="FakeClientId" dt="2021-08-12T07:55:11.404" v="17" actId="790"/>
            <ac:spMkLst>
              <pc:docMk/>
              <pc:sldMasterMk cId="0" sldId="2147483912"/>
              <pc:sldLayoutMk cId="0" sldId="214748391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55:11.404" v="17" actId="790"/>
            <ac:spMkLst>
              <pc:docMk/>
              <pc:sldMasterMk cId="0" sldId="2147483912"/>
              <pc:sldLayoutMk cId="0" sldId="214748391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55:11.404" v="17" actId="790"/>
            <ac:spMkLst>
              <pc:docMk/>
              <pc:sldMasterMk cId="0" sldId="2147483912"/>
              <pc:sldLayoutMk cId="0" sldId="214748391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55:11.404" v="17" actId="790"/>
            <ac:spMkLst>
              <pc:docMk/>
              <pc:sldMasterMk cId="0" sldId="2147483912"/>
              <pc:sldLayoutMk cId="0" sldId="214748391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55:11.404" v="17" actId="790"/>
            <ac:spMkLst>
              <pc:docMk/>
              <pc:sldMasterMk cId="0" sldId="2147483912"/>
              <pc:sldLayoutMk cId="0" sldId="214748391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56:07.186" v="23" actId="790"/>
          <pc:sldLayoutMkLst>
            <pc:docMk/>
            <pc:sldMasterMk cId="0" sldId="2147483912"/>
            <pc:sldLayoutMk cId="0" sldId="2147483915"/>
          </pc:sldLayoutMkLst>
          <pc:spChg chg="mod">
            <ac:chgData name="Fake Test User" userId="SID-0" providerId="Test" clId="FakeClientId" dt="2021-08-12T07:56:07.186" v="23" actId="790"/>
            <ac:spMkLst>
              <pc:docMk/>
              <pc:sldMasterMk cId="0" sldId="2147483912"/>
              <pc:sldLayoutMk cId="0" sldId="214748391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56:07.186" v="23" actId="790"/>
            <ac:spMkLst>
              <pc:docMk/>
              <pc:sldMasterMk cId="0" sldId="2147483912"/>
              <pc:sldLayoutMk cId="0" sldId="214748391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56:07.186" v="23" actId="790"/>
            <ac:spMkLst>
              <pc:docMk/>
              <pc:sldMasterMk cId="0" sldId="2147483912"/>
              <pc:sldLayoutMk cId="0" sldId="214748391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7:56:07.186" v="23" actId="790"/>
            <ac:spMkLst>
              <pc:docMk/>
              <pc:sldMasterMk cId="0" sldId="2147483912"/>
              <pc:sldLayoutMk cId="0" sldId="214748391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7:56:07.186" v="23" actId="790"/>
            <ac:spMkLst>
              <pc:docMk/>
              <pc:sldMasterMk cId="0" sldId="2147483912"/>
              <pc:sldLayoutMk cId="0" sldId="214748391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56:18.154" v="24" actId="790"/>
          <pc:sldLayoutMkLst>
            <pc:docMk/>
            <pc:sldMasterMk cId="0" sldId="2147483912"/>
            <pc:sldLayoutMk cId="0" sldId="2147483916"/>
          </pc:sldLayoutMkLst>
          <pc:spChg chg="mod">
            <ac:chgData name="Fake Test User" userId="SID-0" providerId="Test" clId="FakeClientId" dt="2021-08-12T07:56:18.154" v="24" actId="790"/>
            <ac:spMkLst>
              <pc:docMk/>
              <pc:sldMasterMk cId="0" sldId="2147483912"/>
              <pc:sldLayoutMk cId="0" sldId="214748391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56:18.154" v="24" actId="790"/>
            <ac:spMkLst>
              <pc:docMk/>
              <pc:sldMasterMk cId="0" sldId="2147483912"/>
              <pc:sldLayoutMk cId="0" sldId="214748391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56:18.154" v="24" actId="790"/>
            <ac:spMkLst>
              <pc:docMk/>
              <pc:sldMasterMk cId="0" sldId="2147483912"/>
              <pc:sldLayoutMk cId="0" sldId="214748391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56:18.154" v="24" actId="790"/>
            <ac:spMkLst>
              <pc:docMk/>
              <pc:sldMasterMk cId="0" sldId="2147483912"/>
              <pc:sldLayoutMk cId="0" sldId="214748391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56:18.154" v="24" actId="790"/>
            <ac:spMkLst>
              <pc:docMk/>
              <pc:sldMasterMk cId="0" sldId="2147483912"/>
              <pc:sldLayoutMk cId="0" sldId="214748391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7:56:18.154" v="24" actId="790"/>
            <ac:spMkLst>
              <pc:docMk/>
              <pc:sldMasterMk cId="0" sldId="2147483912"/>
              <pc:sldLayoutMk cId="0" sldId="214748391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56:22.654" v="25" actId="790"/>
          <pc:sldLayoutMkLst>
            <pc:docMk/>
            <pc:sldMasterMk cId="0" sldId="2147483912"/>
            <pc:sldLayoutMk cId="0" sldId="2147483917"/>
          </pc:sldLayoutMkLst>
          <pc:spChg chg="mod">
            <ac:chgData name="Fake Test User" userId="SID-0" providerId="Test" clId="FakeClientId" dt="2021-08-12T07:56:22.654" v="25" actId="790"/>
            <ac:spMkLst>
              <pc:docMk/>
              <pc:sldMasterMk cId="0" sldId="2147483912"/>
              <pc:sldLayoutMk cId="0" sldId="214748391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56:22.654" v="25" actId="790"/>
            <ac:spMkLst>
              <pc:docMk/>
              <pc:sldMasterMk cId="0" sldId="2147483912"/>
              <pc:sldLayoutMk cId="0" sldId="214748391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56:22.654" v="25" actId="790"/>
            <ac:spMkLst>
              <pc:docMk/>
              <pc:sldMasterMk cId="0" sldId="2147483912"/>
              <pc:sldLayoutMk cId="0" sldId="214748391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56:22.654" v="25" actId="790"/>
            <ac:spMkLst>
              <pc:docMk/>
              <pc:sldMasterMk cId="0" sldId="2147483912"/>
              <pc:sldLayoutMk cId="0" sldId="214748391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56:22.654" v="25" actId="790"/>
            <ac:spMkLst>
              <pc:docMk/>
              <pc:sldMasterMk cId="0" sldId="2147483912"/>
              <pc:sldLayoutMk cId="0" sldId="214748391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7:56:22.654" v="25" actId="790"/>
            <ac:spMkLst>
              <pc:docMk/>
              <pc:sldMasterMk cId="0" sldId="2147483912"/>
              <pc:sldLayoutMk cId="0" sldId="2147483917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7:56:22.654" v="25" actId="790"/>
            <ac:spMkLst>
              <pc:docMk/>
              <pc:sldMasterMk cId="0" sldId="2147483912"/>
              <pc:sldLayoutMk cId="0" sldId="2147483917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7:56:22.654" v="25" actId="790"/>
            <ac:spMkLst>
              <pc:docMk/>
              <pc:sldMasterMk cId="0" sldId="2147483912"/>
              <pc:sldLayoutMk cId="0" sldId="2147483917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56:28.795" v="26" actId="790"/>
          <pc:sldLayoutMkLst>
            <pc:docMk/>
            <pc:sldMasterMk cId="0" sldId="2147483912"/>
            <pc:sldLayoutMk cId="0" sldId="2147483918"/>
          </pc:sldLayoutMkLst>
          <pc:spChg chg="mod">
            <ac:chgData name="Fake Test User" userId="SID-0" providerId="Test" clId="FakeClientId" dt="2021-08-12T07:56:28.795" v="26" actId="790"/>
            <ac:spMkLst>
              <pc:docMk/>
              <pc:sldMasterMk cId="0" sldId="2147483912"/>
              <pc:sldLayoutMk cId="0" sldId="214748391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56:28.795" v="26" actId="790"/>
            <ac:spMkLst>
              <pc:docMk/>
              <pc:sldMasterMk cId="0" sldId="2147483912"/>
              <pc:sldLayoutMk cId="0" sldId="214748391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56:28.795" v="26" actId="790"/>
            <ac:spMkLst>
              <pc:docMk/>
              <pc:sldMasterMk cId="0" sldId="2147483912"/>
              <pc:sldLayoutMk cId="0" sldId="214748391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56:28.795" v="26" actId="790"/>
            <ac:spMkLst>
              <pc:docMk/>
              <pc:sldMasterMk cId="0" sldId="2147483912"/>
              <pc:sldLayoutMk cId="0" sldId="2147483918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56:33.248" v="27" actId="790"/>
          <pc:sldLayoutMkLst>
            <pc:docMk/>
            <pc:sldMasterMk cId="0" sldId="2147483912"/>
            <pc:sldLayoutMk cId="0" sldId="2147483919"/>
          </pc:sldLayoutMkLst>
          <pc:spChg chg="mod">
            <ac:chgData name="Fake Test User" userId="SID-0" providerId="Test" clId="FakeClientId" dt="2021-08-12T07:56:33.248" v="27" actId="790"/>
            <ac:spMkLst>
              <pc:docMk/>
              <pc:sldMasterMk cId="0" sldId="2147483912"/>
              <pc:sldLayoutMk cId="0" sldId="214748391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56:33.248" v="27" actId="790"/>
            <ac:spMkLst>
              <pc:docMk/>
              <pc:sldMasterMk cId="0" sldId="2147483912"/>
              <pc:sldLayoutMk cId="0" sldId="214748391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56:33.248" v="27" actId="790"/>
            <ac:spMkLst>
              <pc:docMk/>
              <pc:sldMasterMk cId="0" sldId="2147483912"/>
              <pc:sldLayoutMk cId="0" sldId="2147483919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56:38.264" v="28" actId="790"/>
          <pc:sldLayoutMkLst>
            <pc:docMk/>
            <pc:sldMasterMk cId="0" sldId="2147483912"/>
            <pc:sldLayoutMk cId="0" sldId="2147483920"/>
          </pc:sldLayoutMkLst>
          <pc:spChg chg="mod">
            <ac:chgData name="Fake Test User" userId="SID-0" providerId="Test" clId="FakeClientId" dt="2021-08-12T07:56:38.264" v="28" actId="790"/>
            <ac:spMkLst>
              <pc:docMk/>
              <pc:sldMasterMk cId="0" sldId="2147483912"/>
              <pc:sldLayoutMk cId="0" sldId="214748392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56:38.264" v="28" actId="790"/>
            <ac:spMkLst>
              <pc:docMk/>
              <pc:sldMasterMk cId="0" sldId="2147483912"/>
              <pc:sldLayoutMk cId="0" sldId="214748392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56:38.264" v="28" actId="790"/>
            <ac:spMkLst>
              <pc:docMk/>
              <pc:sldMasterMk cId="0" sldId="2147483912"/>
              <pc:sldLayoutMk cId="0" sldId="214748392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56:38.264" v="28" actId="790"/>
            <ac:spMkLst>
              <pc:docMk/>
              <pc:sldMasterMk cId="0" sldId="2147483912"/>
              <pc:sldLayoutMk cId="0" sldId="2147483920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7:56:38.264" v="28" actId="790"/>
            <ac:spMkLst>
              <pc:docMk/>
              <pc:sldMasterMk cId="0" sldId="2147483912"/>
              <pc:sldLayoutMk cId="0" sldId="2147483920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7:56:38.264" v="28" actId="790"/>
            <ac:spMkLst>
              <pc:docMk/>
              <pc:sldMasterMk cId="0" sldId="2147483912"/>
              <pc:sldLayoutMk cId="0" sldId="214748392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56:42.436" v="29" actId="790"/>
          <pc:sldLayoutMkLst>
            <pc:docMk/>
            <pc:sldMasterMk cId="0" sldId="2147483912"/>
            <pc:sldLayoutMk cId="0" sldId="2147483921"/>
          </pc:sldLayoutMkLst>
          <pc:spChg chg="mod">
            <ac:chgData name="Fake Test User" userId="SID-0" providerId="Test" clId="FakeClientId" dt="2021-08-12T07:56:42.436" v="29" actId="790"/>
            <ac:spMkLst>
              <pc:docMk/>
              <pc:sldMasterMk cId="0" sldId="2147483912"/>
              <pc:sldLayoutMk cId="0" sldId="214748392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56:42.436" v="29" actId="790"/>
            <ac:spMkLst>
              <pc:docMk/>
              <pc:sldMasterMk cId="0" sldId="2147483912"/>
              <pc:sldLayoutMk cId="0" sldId="214748392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56:42.436" v="29" actId="790"/>
            <ac:spMkLst>
              <pc:docMk/>
              <pc:sldMasterMk cId="0" sldId="2147483912"/>
              <pc:sldLayoutMk cId="0" sldId="214748392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56:42.436" v="29" actId="790"/>
            <ac:spMkLst>
              <pc:docMk/>
              <pc:sldMasterMk cId="0" sldId="2147483912"/>
              <pc:sldLayoutMk cId="0" sldId="2147483921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7:56:42.436" v="29" actId="790"/>
            <ac:spMkLst>
              <pc:docMk/>
              <pc:sldMasterMk cId="0" sldId="2147483912"/>
              <pc:sldLayoutMk cId="0" sldId="214748392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7:56:42.436" v="29" actId="790"/>
            <ac:spMkLst>
              <pc:docMk/>
              <pc:sldMasterMk cId="0" sldId="2147483912"/>
              <pc:sldLayoutMk cId="0" sldId="214748392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7:56:42.436" v="29" actId="790"/>
            <ac:spMkLst>
              <pc:docMk/>
              <pc:sldMasterMk cId="0" sldId="2147483912"/>
              <pc:sldLayoutMk cId="0" sldId="214748392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2T07:56:42.436" v="29" actId="790"/>
            <ac:spMkLst>
              <pc:docMk/>
              <pc:sldMasterMk cId="0" sldId="2147483912"/>
              <pc:sldLayoutMk cId="0" sldId="2147483921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56:45.998" v="30" actId="790"/>
          <pc:sldLayoutMkLst>
            <pc:docMk/>
            <pc:sldMasterMk cId="0" sldId="2147483912"/>
            <pc:sldLayoutMk cId="0" sldId="2147483922"/>
          </pc:sldLayoutMkLst>
          <pc:spChg chg="mod">
            <ac:chgData name="Fake Test User" userId="SID-0" providerId="Test" clId="FakeClientId" dt="2021-08-12T07:56:45.998" v="30" actId="790"/>
            <ac:spMkLst>
              <pc:docMk/>
              <pc:sldMasterMk cId="0" sldId="2147483912"/>
              <pc:sldLayoutMk cId="0" sldId="214748392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56:45.998" v="30" actId="790"/>
            <ac:spMkLst>
              <pc:docMk/>
              <pc:sldMasterMk cId="0" sldId="2147483912"/>
              <pc:sldLayoutMk cId="0" sldId="214748392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56:45.998" v="30" actId="790"/>
            <ac:spMkLst>
              <pc:docMk/>
              <pc:sldMasterMk cId="0" sldId="2147483912"/>
              <pc:sldLayoutMk cId="0" sldId="214748392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56:45.998" v="30" actId="790"/>
            <ac:spMkLst>
              <pc:docMk/>
              <pc:sldMasterMk cId="0" sldId="2147483912"/>
              <pc:sldLayoutMk cId="0" sldId="214748392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56:45.998" v="30" actId="790"/>
            <ac:spMkLst>
              <pc:docMk/>
              <pc:sldMasterMk cId="0" sldId="2147483912"/>
              <pc:sldLayoutMk cId="0" sldId="214748392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56:49.639" v="31" actId="790"/>
          <pc:sldLayoutMkLst>
            <pc:docMk/>
            <pc:sldMasterMk cId="0" sldId="2147483912"/>
            <pc:sldLayoutMk cId="0" sldId="2147483923"/>
          </pc:sldLayoutMkLst>
          <pc:spChg chg="mod">
            <ac:chgData name="Fake Test User" userId="SID-0" providerId="Test" clId="FakeClientId" dt="2021-08-12T07:56:49.639" v="31" actId="790"/>
            <ac:spMkLst>
              <pc:docMk/>
              <pc:sldMasterMk cId="0" sldId="2147483912"/>
              <pc:sldLayoutMk cId="0" sldId="214748392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56:49.639" v="31" actId="790"/>
            <ac:spMkLst>
              <pc:docMk/>
              <pc:sldMasterMk cId="0" sldId="2147483912"/>
              <pc:sldLayoutMk cId="0" sldId="214748392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56:49.639" v="31" actId="790"/>
            <ac:spMkLst>
              <pc:docMk/>
              <pc:sldMasterMk cId="0" sldId="2147483912"/>
              <pc:sldLayoutMk cId="0" sldId="214748392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56:49.639" v="31" actId="790"/>
            <ac:spMkLst>
              <pc:docMk/>
              <pc:sldMasterMk cId="0" sldId="2147483912"/>
              <pc:sldLayoutMk cId="0" sldId="214748392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56:49.639" v="31" actId="790"/>
            <ac:spMkLst>
              <pc:docMk/>
              <pc:sldMasterMk cId="0" sldId="2147483912"/>
              <pc:sldLayoutMk cId="0" sldId="2147483923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EF0B0D40-C83C-469F-90BB-4E0121AE5D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8B2BBF2-5501-4F59-99B6-EA49CDDA6D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2F653-E058-4F4A-A17C-B146660E7718}" type="datetime1">
              <a:rPr lang="de-DE" smtClean="0"/>
              <a:t>12.08.2021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A4BF797-8BDA-49F2-8543-068CB40E65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CB15C5-361D-46C7-A320-4EC6684D29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1CD42-45A0-422B-94D7-C938D1C555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1492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E517E-A19B-4E66-B62E-73CD8414BED5}" type="datetime1">
              <a:rPr lang="de-DE" smtClean="0"/>
              <a:pPr/>
              <a:t>12.08.2021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/>
              <a:t>Textmasterformat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0B72D-D6FD-4A73-8EAC-EAED5DA8079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28792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0B72D-D6FD-4A73-8EAC-EAED5DA8079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836839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1F6516-3E0A-42B8-97F2-34BC75540C67}" type="datetime4">
              <a:rPr lang="de-DE" noProof="0" smtClean="0"/>
              <a:t>12. August 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rtlCol="0"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 rtlCol="0"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9CD25B-9326-4773-854D-B1B8CD51B045}" type="datetime4">
              <a:rPr lang="de-DE" noProof="0" smtClean="0"/>
              <a:t>12. August 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Rechteck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10" name="Rechteck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F38DF745-7D3F-47F4-83A3-874385CFAA69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7556C-317B-47CD-AFA2-E410B23A5C80}" type="datetime4">
              <a:rPr lang="de-DE" noProof="0" smtClean="0"/>
              <a:t>12. August 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BEBB7E-4C8E-4372-9944-B852F404171E}" type="datetime4">
              <a:rPr lang="de-DE" noProof="0" smtClean="0"/>
              <a:t>12. August 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1447800"/>
            <a:ext cx="7772400" cy="4321175"/>
          </a:xfrm>
        </p:spPr>
        <p:txBody>
          <a:bodyPr rtlCol="0" anchor="ctr">
            <a:noAutofit/>
          </a:bodyPr>
          <a:lstStyle>
            <a:lvl1pPr algn="l">
              <a:lnSpc>
                <a:spcPct val="100000"/>
              </a:lnSpc>
              <a:defRPr sz="8300" b="0" cap="all" spc="-8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228601"/>
            <a:ext cx="7772400" cy="1066800"/>
          </a:xfrm>
        </p:spPr>
        <p:txBody>
          <a:bodyPr rtlCol="0"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282194-AF37-4786-8917-4AB4BFE29829}" type="datetime4">
              <a:rPr lang="de-DE" noProof="0" smtClean="0"/>
              <a:t>12. August 2021</a:t>
            </a:fld>
            <a:endParaRPr lang="de-DE" noProof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163068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09016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D0E196-618A-4DC4-8BBF-7282AB2DD28B}" type="datetime4">
              <a:rPr lang="de-DE" noProof="0" smtClean="0"/>
              <a:t>12. August 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627632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1627632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5093208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de-DE" noProof="0"/>
              <a:t>Textmasterformat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5093208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467FB6-B438-4908-90B4-E3D23C2F6AD8}" type="datetime4">
              <a:rPr lang="de-DE" noProof="0" smtClean="0"/>
              <a:t>12. August 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8A6A8F-FEE5-4F0C-BF4E-90C01E7BE664}" type="datetime4">
              <a:rPr lang="de-DE" noProof="0" smtClean="0"/>
              <a:t>12. August 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99CB3D-EE52-4DFB-8573-BBFBAC82B78B}" type="datetime4">
              <a:rPr lang="de-DE" noProof="0" smtClean="0"/>
              <a:t>12. August 2021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1600200"/>
            <a:ext cx="5111750" cy="44805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600200"/>
            <a:ext cx="3008313" cy="448056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72280B-3586-456E-AFF9-AE6B66F33BE0}" type="datetime4">
              <a:rPr lang="de-DE" noProof="0" smtClean="0"/>
              <a:t>12. August 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5715000"/>
            <a:ext cx="8153400" cy="457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A25057-808C-457B-AC27-12662C8868FC}" type="datetime4">
              <a:rPr lang="de-DE" noProof="0" smtClean="0"/>
              <a:t>12. August 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F38DF745-7D3F-47F4-83A3-874385CFAA69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457200" y="4953000"/>
            <a:ext cx="8153400" cy="762000"/>
          </a:xfrm>
        </p:spPr>
        <p:txBody>
          <a:bodyPr rtlCol="0" anchor="t">
            <a:normAutofit/>
          </a:bodyPr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0" name="Rechteck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F3E729D3-22C9-489D-BE5D-DF96715A4659}" type="datetime4">
              <a:rPr lang="de-DE" noProof="0" smtClean="0"/>
              <a:t>12. August 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fld id="{F38DF745-7D3F-47F4-83A3-874385CFAA69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7" name="Rechteck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8" name="Rechteck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 sz="8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69380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Essential</ap:Template>
  <ap:TotalTime>0</ap:TotalTime>
  <ap:Words>2</ap:Words>
  <ap:PresentationFormat>Bildschirmpräsentation (4:3)</ap:PresentationFormat>
  <ap:Paragraphs>2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5">
      <vt:lpstr>Arial</vt:lpstr>
      <vt:lpstr>Arial Black</vt:lpstr>
      <vt:lpstr>Calibri</vt:lpstr>
      <vt:lpstr>Essential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2014-09-16T21:34:22Z</dcterms:created>
  <dcterms:modified xsi:type="dcterms:W3CDTF">2021-08-12T07:59:37Z</dcterms:modified>
</cp:coreProperties>
</file>