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5534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2T07:22:57.003" v="22" actId="790"/>
      <pc:docMkLst>
        <pc:docMk/>
      </pc:docMkLst>
      <pc:sldChg chg="modSp mod modNotes modNotesTx">
        <pc:chgData name="Fake Test User" userId="SID-0" providerId="Test" clId="FakeClientId" dt="2021-08-12T07:21:57.112" v="19" actId="790"/>
        <pc:sldMkLst>
          <pc:docMk/>
          <pc:sldMk cId="3183036095" sldId="256"/>
        </pc:sldMkLst>
        <pc:spChg chg="mod">
          <ac:chgData name="Fake Test User" userId="SID-0" providerId="Test" clId="FakeClientId" dt="2021-08-12T07:19:26.469" v="0" actId="790"/>
          <ac:spMkLst>
            <pc:docMk/>
            <pc:sldMk cId="318303609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2T07:19:26.469" v="0" actId="790"/>
          <ac:spMkLst>
            <pc:docMk/>
            <pc:sldMk cId="318303609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2T07:22:57.003" v="22" actId="790"/>
        <pc:sldMasterMkLst>
          <pc:docMk/>
          <pc:sldMasterMk cId="0" sldId="2147484728"/>
        </pc:sldMasterMkLst>
        <pc:spChg chg="mod">
          <ac:chgData name="Fake Test User" userId="SID-0" providerId="Test" clId="FakeClientId" dt="2021-08-12T07:19:44.751" v="2" actId="790"/>
          <ac:spMkLst>
            <pc:docMk/>
            <pc:sldMasterMk cId="0" sldId="2147484728"/>
            <ac:spMk id="2" creationId="{00000000-0000-0000-0000-000000000000}"/>
          </ac:spMkLst>
        </pc:spChg>
        <pc:spChg chg="mod">
          <ac:chgData name="Fake Test User" userId="SID-0" providerId="Test" clId="FakeClientId" dt="2021-08-12T07:19:44.751" v="2" actId="790"/>
          <ac:spMkLst>
            <pc:docMk/>
            <pc:sldMasterMk cId="0" sldId="2147484728"/>
            <ac:spMk id="3" creationId="{00000000-0000-0000-0000-000000000000}"/>
          </ac:spMkLst>
        </pc:spChg>
        <pc:spChg chg="mod">
          <ac:chgData name="Fake Test User" userId="SID-0" providerId="Test" clId="FakeClientId" dt="2021-08-12T07:19:44.751" v="2" actId="790"/>
          <ac:spMkLst>
            <pc:docMk/>
            <pc:sldMasterMk cId="0" sldId="2147484728"/>
            <ac:spMk id="4" creationId="{00000000-0000-0000-0000-000000000000}"/>
          </ac:spMkLst>
        </pc:spChg>
        <pc:spChg chg="mod">
          <ac:chgData name="Fake Test User" userId="SID-0" providerId="Test" clId="FakeClientId" dt="2021-08-12T07:19:44.751" v="2" actId="790"/>
          <ac:spMkLst>
            <pc:docMk/>
            <pc:sldMasterMk cId="0" sldId="2147484728"/>
            <ac:spMk id="5" creationId="{00000000-0000-0000-0000-000000000000}"/>
          </ac:spMkLst>
        </pc:spChg>
        <pc:spChg chg="mod">
          <ac:chgData name="Fake Test User" userId="SID-0" providerId="Test" clId="FakeClientId" dt="2021-08-12T07:19:44.751" v="2" actId="790"/>
          <ac:spMkLst>
            <pc:docMk/>
            <pc:sldMasterMk cId="0" sldId="214748472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12T07:22:57.003" v="22" actId="790"/>
          <pc:sldLayoutMkLst>
            <pc:docMk/>
            <pc:sldMasterMk cId="0" sldId="2147484728"/>
            <pc:sldLayoutMk cId="0" sldId="2147484729"/>
          </pc:sldLayoutMkLst>
          <pc:spChg chg="mod">
            <ac:chgData name="Fake Test User" userId="SID-0" providerId="Test" clId="FakeClientId" dt="2021-08-12T07:22:57.003" v="22" actId="790"/>
            <ac:spMkLst>
              <pc:docMk/>
              <pc:sldMasterMk cId="0" sldId="2147484728"/>
              <pc:sldLayoutMk cId="0" sldId="214748472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2:57.003" v="22" actId="790"/>
            <ac:spMkLst>
              <pc:docMk/>
              <pc:sldMasterMk cId="0" sldId="2147484728"/>
              <pc:sldLayoutMk cId="0" sldId="214748472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22:57.003" v="22" actId="790"/>
            <ac:spMkLst>
              <pc:docMk/>
              <pc:sldMasterMk cId="0" sldId="2147484728"/>
              <pc:sldLayoutMk cId="0" sldId="214748472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22:57.003" v="22" actId="790"/>
            <ac:spMkLst>
              <pc:docMk/>
              <pc:sldMasterMk cId="0" sldId="2147484728"/>
              <pc:sldLayoutMk cId="0" sldId="214748472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22:57.003" v="22" actId="790"/>
            <ac:spMkLst>
              <pc:docMk/>
              <pc:sldMasterMk cId="0" sldId="2147484728"/>
              <pc:sldLayoutMk cId="0" sldId="214748472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0:16.751" v="4" actId="790"/>
          <pc:sldLayoutMkLst>
            <pc:docMk/>
            <pc:sldMasterMk cId="0" sldId="2147484728"/>
            <pc:sldLayoutMk cId="0" sldId="2147484730"/>
          </pc:sldLayoutMkLst>
          <pc:spChg chg="mod">
            <ac:chgData name="Fake Test User" userId="SID-0" providerId="Test" clId="FakeClientId" dt="2021-08-12T07:20:16.751" v="4" actId="790"/>
            <ac:spMkLst>
              <pc:docMk/>
              <pc:sldMasterMk cId="0" sldId="2147484728"/>
              <pc:sldLayoutMk cId="0" sldId="214748473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0:16.751" v="4" actId="790"/>
            <ac:spMkLst>
              <pc:docMk/>
              <pc:sldMasterMk cId="0" sldId="2147484728"/>
              <pc:sldLayoutMk cId="0" sldId="214748473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20:16.751" v="4" actId="790"/>
            <ac:spMkLst>
              <pc:docMk/>
              <pc:sldMasterMk cId="0" sldId="2147484728"/>
              <pc:sldLayoutMk cId="0" sldId="214748473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20:16.751" v="4" actId="790"/>
            <ac:spMkLst>
              <pc:docMk/>
              <pc:sldMasterMk cId="0" sldId="2147484728"/>
              <pc:sldLayoutMk cId="0" sldId="214748473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20:16.751" v="4" actId="790"/>
            <ac:spMkLst>
              <pc:docMk/>
              <pc:sldMasterMk cId="0" sldId="2147484728"/>
              <pc:sldLayoutMk cId="0" sldId="214748473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0:23.704" v="5" actId="790"/>
          <pc:sldLayoutMkLst>
            <pc:docMk/>
            <pc:sldMasterMk cId="0" sldId="2147484728"/>
            <pc:sldLayoutMk cId="0" sldId="2147484731"/>
          </pc:sldLayoutMkLst>
          <pc:spChg chg="mod">
            <ac:chgData name="Fake Test User" userId="SID-0" providerId="Test" clId="FakeClientId" dt="2021-08-12T07:20:23.704" v="5" actId="790"/>
            <ac:spMkLst>
              <pc:docMk/>
              <pc:sldMasterMk cId="0" sldId="2147484728"/>
              <pc:sldLayoutMk cId="0" sldId="214748473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0:23.704" v="5" actId="790"/>
            <ac:spMkLst>
              <pc:docMk/>
              <pc:sldMasterMk cId="0" sldId="2147484728"/>
              <pc:sldLayoutMk cId="0" sldId="214748473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20:23.704" v="5" actId="790"/>
            <ac:spMkLst>
              <pc:docMk/>
              <pc:sldMasterMk cId="0" sldId="2147484728"/>
              <pc:sldLayoutMk cId="0" sldId="214748473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20:23.704" v="5" actId="790"/>
            <ac:spMkLst>
              <pc:docMk/>
              <pc:sldMasterMk cId="0" sldId="2147484728"/>
              <pc:sldLayoutMk cId="0" sldId="214748473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20:23.704" v="5" actId="790"/>
            <ac:spMkLst>
              <pc:docMk/>
              <pc:sldMasterMk cId="0" sldId="2147484728"/>
              <pc:sldLayoutMk cId="0" sldId="214748473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0:27.486" v="6" actId="790"/>
          <pc:sldLayoutMkLst>
            <pc:docMk/>
            <pc:sldMasterMk cId="0" sldId="2147484728"/>
            <pc:sldLayoutMk cId="0" sldId="2147484732"/>
          </pc:sldLayoutMkLst>
          <pc:spChg chg="mod">
            <ac:chgData name="Fake Test User" userId="SID-0" providerId="Test" clId="FakeClientId" dt="2021-08-12T07:20:27.486" v="6" actId="790"/>
            <ac:spMkLst>
              <pc:docMk/>
              <pc:sldMasterMk cId="0" sldId="2147484728"/>
              <pc:sldLayoutMk cId="0" sldId="214748473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0:27.486" v="6" actId="790"/>
            <ac:spMkLst>
              <pc:docMk/>
              <pc:sldMasterMk cId="0" sldId="2147484728"/>
              <pc:sldLayoutMk cId="0" sldId="214748473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20:27.486" v="6" actId="790"/>
            <ac:spMkLst>
              <pc:docMk/>
              <pc:sldMasterMk cId="0" sldId="2147484728"/>
              <pc:sldLayoutMk cId="0" sldId="214748473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20:27.486" v="6" actId="790"/>
            <ac:spMkLst>
              <pc:docMk/>
              <pc:sldMasterMk cId="0" sldId="2147484728"/>
              <pc:sldLayoutMk cId="0" sldId="214748473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20:27.486" v="6" actId="790"/>
            <ac:spMkLst>
              <pc:docMk/>
              <pc:sldMasterMk cId="0" sldId="2147484728"/>
              <pc:sldLayoutMk cId="0" sldId="2147484732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7:20:27.486" v="6" actId="790"/>
            <ac:spMkLst>
              <pc:docMk/>
              <pc:sldMasterMk cId="0" sldId="2147484728"/>
              <pc:sldLayoutMk cId="0" sldId="2147484732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0:41.751" v="8" actId="790"/>
          <pc:sldLayoutMkLst>
            <pc:docMk/>
            <pc:sldMasterMk cId="0" sldId="2147484728"/>
            <pc:sldLayoutMk cId="0" sldId="2147484733"/>
          </pc:sldLayoutMkLst>
          <pc:spChg chg="mod">
            <ac:chgData name="Fake Test User" userId="SID-0" providerId="Test" clId="FakeClientId" dt="2021-08-12T07:20:41.751" v="8" actId="790"/>
            <ac:spMkLst>
              <pc:docMk/>
              <pc:sldMasterMk cId="0" sldId="2147484728"/>
              <pc:sldLayoutMk cId="0" sldId="214748473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0:41.751" v="8" actId="790"/>
            <ac:spMkLst>
              <pc:docMk/>
              <pc:sldMasterMk cId="0" sldId="2147484728"/>
              <pc:sldLayoutMk cId="0" sldId="214748473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20:41.751" v="8" actId="790"/>
            <ac:spMkLst>
              <pc:docMk/>
              <pc:sldMasterMk cId="0" sldId="2147484728"/>
              <pc:sldLayoutMk cId="0" sldId="214748473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20:41.751" v="8" actId="790"/>
            <ac:spMkLst>
              <pc:docMk/>
              <pc:sldMasterMk cId="0" sldId="2147484728"/>
              <pc:sldLayoutMk cId="0" sldId="214748473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20:41.751" v="8" actId="790"/>
            <ac:spMkLst>
              <pc:docMk/>
              <pc:sldMasterMk cId="0" sldId="2147484728"/>
              <pc:sldLayoutMk cId="0" sldId="214748473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7:20:41.751" v="8" actId="790"/>
            <ac:spMkLst>
              <pc:docMk/>
              <pc:sldMasterMk cId="0" sldId="2147484728"/>
              <pc:sldLayoutMk cId="0" sldId="214748473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7:20:41.751" v="8" actId="790"/>
            <ac:spMkLst>
              <pc:docMk/>
              <pc:sldMasterMk cId="0" sldId="2147484728"/>
              <pc:sldLayoutMk cId="0" sldId="214748473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7:20:41.751" v="8" actId="790"/>
            <ac:spMkLst>
              <pc:docMk/>
              <pc:sldMasterMk cId="0" sldId="2147484728"/>
              <pc:sldLayoutMk cId="0" sldId="214748473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0:45.736" v="9" actId="790"/>
          <pc:sldLayoutMkLst>
            <pc:docMk/>
            <pc:sldMasterMk cId="0" sldId="2147484728"/>
            <pc:sldLayoutMk cId="0" sldId="2147484734"/>
          </pc:sldLayoutMkLst>
          <pc:spChg chg="mod">
            <ac:chgData name="Fake Test User" userId="SID-0" providerId="Test" clId="FakeClientId" dt="2021-08-12T07:20:45.736" v="9" actId="790"/>
            <ac:spMkLst>
              <pc:docMk/>
              <pc:sldMasterMk cId="0" sldId="2147484728"/>
              <pc:sldLayoutMk cId="0" sldId="214748473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0:45.736" v="9" actId="790"/>
            <ac:spMkLst>
              <pc:docMk/>
              <pc:sldMasterMk cId="0" sldId="2147484728"/>
              <pc:sldLayoutMk cId="0" sldId="214748473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20:45.736" v="9" actId="790"/>
            <ac:spMkLst>
              <pc:docMk/>
              <pc:sldMasterMk cId="0" sldId="2147484728"/>
              <pc:sldLayoutMk cId="0" sldId="214748473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20:45.736" v="9" actId="790"/>
            <ac:spMkLst>
              <pc:docMk/>
              <pc:sldMasterMk cId="0" sldId="2147484728"/>
              <pc:sldLayoutMk cId="0" sldId="214748473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0:50.736" v="10" actId="790"/>
          <pc:sldLayoutMkLst>
            <pc:docMk/>
            <pc:sldMasterMk cId="0" sldId="2147484728"/>
            <pc:sldLayoutMk cId="0" sldId="2147484735"/>
          </pc:sldLayoutMkLst>
          <pc:spChg chg="mod">
            <ac:chgData name="Fake Test User" userId="SID-0" providerId="Test" clId="FakeClientId" dt="2021-08-12T07:20:50.736" v="10" actId="790"/>
            <ac:spMkLst>
              <pc:docMk/>
              <pc:sldMasterMk cId="0" sldId="2147484728"/>
              <pc:sldLayoutMk cId="0" sldId="214748473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0:50.736" v="10" actId="790"/>
            <ac:spMkLst>
              <pc:docMk/>
              <pc:sldMasterMk cId="0" sldId="2147484728"/>
              <pc:sldLayoutMk cId="0" sldId="214748473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20:50.736" v="10" actId="790"/>
            <ac:spMkLst>
              <pc:docMk/>
              <pc:sldMasterMk cId="0" sldId="2147484728"/>
              <pc:sldLayoutMk cId="0" sldId="214748473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0:57.783" v="11" actId="790"/>
          <pc:sldLayoutMkLst>
            <pc:docMk/>
            <pc:sldMasterMk cId="0" sldId="2147484728"/>
            <pc:sldLayoutMk cId="0" sldId="2147484736"/>
          </pc:sldLayoutMkLst>
          <pc:spChg chg="mod">
            <ac:chgData name="Fake Test User" userId="SID-0" providerId="Test" clId="FakeClientId" dt="2021-08-12T07:20:57.783" v="11" actId="790"/>
            <ac:spMkLst>
              <pc:docMk/>
              <pc:sldMasterMk cId="0" sldId="2147484728"/>
              <pc:sldLayoutMk cId="0" sldId="214748473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0:57.783" v="11" actId="790"/>
            <ac:spMkLst>
              <pc:docMk/>
              <pc:sldMasterMk cId="0" sldId="2147484728"/>
              <pc:sldLayoutMk cId="0" sldId="214748473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20:57.783" v="11" actId="790"/>
            <ac:spMkLst>
              <pc:docMk/>
              <pc:sldMasterMk cId="0" sldId="2147484728"/>
              <pc:sldLayoutMk cId="0" sldId="214748473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20:57.783" v="11" actId="790"/>
            <ac:spMkLst>
              <pc:docMk/>
              <pc:sldMasterMk cId="0" sldId="2147484728"/>
              <pc:sldLayoutMk cId="0" sldId="214748473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20:57.783" v="11" actId="790"/>
            <ac:spMkLst>
              <pc:docMk/>
              <pc:sldMasterMk cId="0" sldId="2147484728"/>
              <pc:sldLayoutMk cId="0" sldId="214748473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20:57.783" v="11" actId="790"/>
            <ac:spMkLst>
              <pc:docMk/>
              <pc:sldMasterMk cId="0" sldId="2147484728"/>
              <pc:sldLayoutMk cId="0" sldId="214748473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1:05.939" v="13" actId="790"/>
          <pc:sldLayoutMkLst>
            <pc:docMk/>
            <pc:sldMasterMk cId="0" sldId="2147484728"/>
            <pc:sldLayoutMk cId="0" sldId="2147484737"/>
          </pc:sldLayoutMkLst>
          <pc:spChg chg="mod">
            <ac:chgData name="Fake Test User" userId="SID-0" providerId="Test" clId="FakeClientId" dt="2021-08-12T07:21:05.939" v="13" actId="790"/>
            <ac:spMkLst>
              <pc:docMk/>
              <pc:sldMasterMk cId="0" sldId="2147484728"/>
              <pc:sldLayoutMk cId="0" sldId="214748473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1:05.939" v="13" actId="790"/>
            <ac:spMkLst>
              <pc:docMk/>
              <pc:sldMasterMk cId="0" sldId="2147484728"/>
              <pc:sldLayoutMk cId="0" sldId="214748473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21:05.939" v="13" actId="790"/>
            <ac:spMkLst>
              <pc:docMk/>
              <pc:sldMasterMk cId="0" sldId="2147484728"/>
              <pc:sldLayoutMk cId="0" sldId="214748473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21:05.939" v="13" actId="790"/>
            <ac:spMkLst>
              <pc:docMk/>
              <pc:sldMasterMk cId="0" sldId="2147484728"/>
              <pc:sldLayoutMk cId="0" sldId="214748473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21:05.939" v="13" actId="790"/>
            <ac:spMkLst>
              <pc:docMk/>
              <pc:sldMasterMk cId="0" sldId="2147484728"/>
              <pc:sldLayoutMk cId="0" sldId="214748473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21:05.939" v="13" actId="790"/>
            <ac:spMkLst>
              <pc:docMk/>
              <pc:sldMasterMk cId="0" sldId="2147484728"/>
              <pc:sldLayoutMk cId="0" sldId="214748473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1:10.861" v="14" actId="790"/>
          <pc:sldLayoutMkLst>
            <pc:docMk/>
            <pc:sldMasterMk cId="0" sldId="2147484728"/>
            <pc:sldLayoutMk cId="0" sldId="2147484738"/>
          </pc:sldLayoutMkLst>
          <pc:spChg chg="mod">
            <ac:chgData name="Fake Test User" userId="SID-0" providerId="Test" clId="FakeClientId" dt="2021-08-12T07:21:10.861" v="14" actId="790"/>
            <ac:spMkLst>
              <pc:docMk/>
              <pc:sldMasterMk cId="0" sldId="2147484728"/>
              <pc:sldLayoutMk cId="0" sldId="214748473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1:10.861" v="14" actId="790"/>
            <ac:spMkLst>
              <pc:docMk/>
              <pc:sldMasterMk cId="0" sldId="2147484728"/>
              <pc:sldLayoutMk cId="0" sldId="214748473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21:10.861" v="14" actId="790"/>
            <ac:spMkLst>
              <pc:docMk/>
              <pc:sldMasterMk cId="0" sldId="2147484728"/>
              <pc:sldLayoutMk cId="0" sldId="214748473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21:10.861" v="14" actId="790"/>
            <ac:spMkLst>
              <pc:docMk/>
              <pc:sldMasterMk cId="0" sldId="2147484728"/>
              <pc:sldLayoutMk cId="0" sldId="214748473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21:10.861" v="14" actId="790"/>
            <ac:spMkLst>
              <pc:docMk/>
              <pc:sldMasterMk cId="0" sldId="2147484728"/>
              <pc:sldLayoutMk cId="0" sldId="214748473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21:14.861" v="15" actId="790"/>
          <pc:sldLayoutMkLst>
            <pc:docMk/>
            <pc:sldMasterMk cId="0" sldId="2147484728"/>
            <pc:sldLayoutMk cId="0" sldId="2147484739"/>
          </pc:sldLayoutMkLst>
          <pc:spChg chg="mod">
            <ac:chgData name="Fake Test User" userId="SID-0" providerId="Test" clId="FakeClientId" dt="2021-08-12T07:21:14.861" v="15" actId="790"/>
            <ac:spMkLst>
              <pc:docMk/>
              <pc:sldMasterMk cId="0" sldId="2147484728"/>
              <pc:sldLayoutMk cId="0" sldId="214748473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21:14.861" v="15" actId="790"/>
            <ac:spMkLst>
              <pc:docMk/>
              <pc:sldMasterMk cId="0" sldId="2147484728"/>
              <pc:sldLayoutMk cId="0" sldId="214748473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21:14.861" v="15" actId="790"/>
            <ac:spMkLst>
              <pc:docMk/>
              <pc:sldMasterMk cId="0" sldId="2147484728"/>
              <pc:sldLayoutMk cId="0" sldId="214748473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21:14.861" v="15" actId="790"/>
            <ac:spMkLst>
              <pc:docMk/>
              <pc:sldMasterMk cId="0" sldId="2147484728"/>
              <pc:sldLayoutMk cId="0" sldId="214748473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21:14.861" v="15" actId="790"/>
            <ac:spMkLst>
              <pc:docMk/>
              <pc:sldMasterMk cId="0" sldId="2147484728"/>
              <pc:sldLayoutMk cId="0" sldId="214748473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ADAECB2-5C75-45E5-A23E-78FFF018D1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295EE7-427F-40D2-872D-FB2E401A75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2A9B7-4C46-42DE-AD7D-AA411DDBF046}" type="datetime1">
              <a:rPr lang="de-DE" smtClean="0"/>
              <a:t>12.08.2021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101B31-99F7-4CC9-9557-62B127043C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A773DCB-2C89-48CC-BC24-BE2DC4E01A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16CE2-E5F2-4377-A8C3-B95C811F4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02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91D3E-F78E-463F-A053-6F75A55F18EE}" type="datetime1">
              <a:rPr lang="de-DE" smtClean="0"/>
              <a:pPr/>
              <a:t>12.08.2021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CD14-480B-4447-A078-33E280EE3B5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3401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D5CD14-480B-4447-A078-33E280EE3B5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1619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0ADEC5-1AEA-4608-90D7-9C674B51C87C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6C7056-AB0E-4D8F-8B6C-B9732F1FC342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 rtlCol="0"/>
          <a:lstStyle>
            <a:lvl1pPr algn="ctr"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408B86-D82B-4A18-B2C6-3317E7EAA3B6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33421B-FEBC-4ABF-B60A-186EDEB440C0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609600" y="1600200"/>
            <a:ext cx="7924800" cy="4114800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4962525"/>
            <a:ext cx="7885113" cy="1362075"/>
          </a:xfrm>
        </p:spPr>
        <p:txBody>
          <a:bodyPr rtlCol="0" anchor="t"/>
          <a:lstStyle>
            <a:lvl1pPr algn="l">
              <a:defRPr sz="3200" b="0" i="0" cap="all" baseline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09600" y="3462338"/>
            <a:ext cx="7885113" cy="1500187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5C8A22-A8F7-4578-B122-E2C13812A290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523C92-45F4-4C30-810D-4886C1BA6969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609600" y="1600200"/>
            <a:ext cx="3733800" cy="4114800"/>
          </a:xfrm>
        </p:spPr>
        <p:txBody>
          <a:bodyPr rtlCol="0"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4" hasCustomPrompt="1"/>
          </p:nvPr>
        </p:nvSpPr>
        <p:spPr>
          <a:xfrm>
            <a:off x="4800600" y="1600200"/>
            <a:ext cx="3733800" cy="41148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E114BA-4693-4B70-80A9-3EAF41F52D29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4" hasCustomPrompt="1"/>
          </p:nvPr>
        </p:nvSpPr>
        <p:spPr>
          <a:xfrm>
            <a:off x="4800600" y="2209800"/>
            <a:ext cx="3733800" cy="35052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609600" y="2209800"/>
            <a:ext cx="3733800" cy="35052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09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1B5EF6-E4C8-4FFA-97FA-6ACE45C757D8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06A057-8349-40BB-B869-4C8D9C30A5D7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9E8D28-0984-4444-A553-714B3154A150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3" hasCustomPrompt="1"/>
          </p:nvPr>
        </p:nvSpPr>
        <p:spPr>
          <a:xfrm>
            <a:off x="3962400" y="1447800"/>
            <a:ext cx="4648200" cy="4267200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2648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12648" y="2547891"/>
            <a:ext cx="2971800" cy="3167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3D5142-9A6A-45AD-ADCC-8A1F8508D349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547890"/>
            <a:ext cx="2971800" cy="2405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5357DA-EDBD-4BF4-B7A4-50A1718AD89C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rtl="0"/>
            <a:fld id="{C11F50A6-E56B-4A82-85B2-998E9284B8AE}" type="datetime1">
              <a:rPr lang="de-DE" noProof="0" smtClean="0"/>
              <a:t>12.08.2021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rtl="0"/>
            <a:fld id="{38237106-F2ED-405E-BC33-CC3CF426205F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2.xml><?xml version="1.0" encoding="utf-8"?>
<a:theme xmlns:a="http://schemas.openxmlformats.org/drawingml/2006/main" name="Horizont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Horizon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Arial</vt:lpstr>
      <vt:lpstr>Arial Narrow</vt:lpstr>
      <vt:lpstr>Calibri</vt:lpstr>
      <vt:lpstr>Horizont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2014-09-16T21:36:11Z</dcterms:created>
  <dcterms:modified xsi:type="dcterms:W3CDTF">2021-08-12T07:23:04Z</dcterms:modified>
</cp:coreProperties>
</file>