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6:33:45.114" v="21" actId="790"/>
      <pc:docMkLst>
        <pc:docMk/>
      </pc:docMkLst>
      <pc:sldChg chg="modSp mod modNotes modNotesTx">
        <pc:chgData name="Fake Test User" userId="SID-0" providerId="Test" clId="FakeClientId" dt="2021-08-12T06:33:04.957" v="18" actId="790"/>
        <pc:sldMkLst>
          <pc:docMk/>
          <pc:sldMk cId="1051654487" sldId="256"/>
        </pc:sldMkLst>
        <pc:spChg chg="mod">
          <ac:chgData name="Fake Test User" userId="SID-0" providerId="Test" clId="FakeClientId" dt="2021-08-12T06:30:22.047" v="0" actId="790"/>
          <ac:spMkLst>
            <pc:docMk/>
            <pc:sldMk cId="10516544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6:30:22.047" v="0" actId="790"/>
          <ac:spMkLst>
            <pc:docMk/>
            <pc:sldMk cId="10516544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6:33:45.114" v="21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2T06:30:42.173" v="2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2T06:33:45.114" v="21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2T06:33:45.114" v="21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1:15.580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2T06:31:15.580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1:15.580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1:15.580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1:15.580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6:31:15.580" v="4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1:20.502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2T06:31:20.502" v="5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1:25.486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2T06:31:25.486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1:25.486" v="6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1:25.486" v="6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1:25.486" v="6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1:25.486" v="6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6:31:25.486" v="6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1:31.033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2T06:31:31.033" v="7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1:39.596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2T06:31:39.596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1:39.596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1:39.596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1:39.596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1:43.799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2T06:31:43.799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1:43.799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1:43.799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2:09.018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2T06:32:09.018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2:09.018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2:09.018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2:09.018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6:32:09.018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2:09.018" v="11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2:13.643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2T06:32:13.643" v="12" actId="790"/>
            <ac:spMkLst>
              <pc:docMk/>
              <pc:sldMasterMk cId="0" sldId="2147483660"/>
              <pc:sldLayoutMk cId="0" sldId="2147483669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2:17.800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2T06:32:17.800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2:17.800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2:17.800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2:17.800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2:17.800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2:21.597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2:21.597" v="14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B923F29-33F5-413F-BA95-D5B8E024E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7D0D15-3668-46F6-9DF9-70B9A13E95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86062-8398-4330-A71B-E0C47FA5199F}" type="datetime1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308E83-F7C9-4315-BCDB-49A26B342DB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5CD2E9-9ECB-4BBC-A720-8A71D199F8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624B8-1CAC-4B68-813B-0FFC44C17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25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45182-885F-486E-8FB3-B7D52F3F1757}" type="datetime1">
              <a:rPr lang="de-DE" smtClean="0"/>
              <a:pPr/>
              <a:t>12.08.2021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073A6-7D28-44B6-9238-87CA161EE46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8950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2073A6-7D28-44B6-9238-87CA161EE46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22558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5875245-8902-4729-8865-86EF8BA22A8F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rtlCol="0" anchor="b"/>
          <a:lstStyle>
            <a:lvl1pPr>
              <a:defRPr cap="all" baseline="0"/>
            </a:lvl1pPr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 rtlCol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E19F940E-302B-430B-AE3C-D114DE7FD37C}" type="datetime1">
              <a:rPr lang="de-DE" noProof="0" smtClean="0"/>
              <a:t>12.08.2021</a:t>
            </a:fld>
            <a:endParaRPr lang="de-DE" sz="2000" noProof="0">
              <a:solidFill>
                <a:srgbClr val="FFFFFF"/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de-DE" noProof="0">
              <a:solidFill>
                <a:schemeClr val="tx2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 rtlCol="0"/>
          <a:lstStyle/>
          <a:p>
            <a:pPr rtl="0" eaLnBrk="1" latinLnBrk="0" hangingPunct="1"/>
            <a:fld id="{9FF3DDA1-EDD8-4A2F-917F-F1D7261813FD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 rtlCol="0"/>
          <a:lstStyle/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365BF0-0249-46B5-B3AE-D7DA46DB1878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rgbClr val="FFFFFF"/>
              </a:solidFill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 rtlCol="0"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 rtlCol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D2E8467-F586-429E-8533-0A522744F104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de-DE" noProof="0" smtClean="0"/>
              <a:pPr algn="ctr" eaLnBrk="1" latinLnBrk="0" hangingPunct="1"/>
              <a:t>‹Nr.›</a:t>
            </a:fld>
            <a:endParaRPr kumimoji="0" lang="de-DE" sz="2400" noProof="0">
              <a:solidFill>
                <a:srgbClr val="FFFFFF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DF12360A-097E-40D1-96AF-BDF60B7E2597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de-DE" noProof="0" smtClean="0"/>
              <a:pPr algn="ctr" eaLnBrk="1" latinLnBrk="0" hangingPunct="1"/>
              <a:t>‹Nr.›</a:t>
            </a:fld>
            <a:endParaRPr kumimoji="0" lang="de-DE" noProof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AA478618-BBEB-428D-8146-8C51125B6CBE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de-DE" noProof="0" smtClean="0"/>
              <a:pPr algn="ctr" eaLnBrk="1" latinLnBrk="0" hangingPunct="1"/>
              <a:t>‹Nr.›</a:t>
            </a:fld>
            <a:endParaRPr kumimoji="0" lang="de-DE" noProof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B6887EF-A7D8-401F-8DE4-B3EC5CE8667D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AD3B9AA-6C67-4129-BE9F-C348143C82AB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 rtlCol="0" anchor="ctr"/>
          <a:lstStyle>
            <a:lvl1pPr algn="l">
              <a:buNone/>
              <a:defRPr sz="4400" b="0"/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EC65BC3-E763-4635-980F-8B6E53302873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F0C94032-CD4C-4C25-B0C2-CEC720522D92}" type="slidenum">
              <a:rPr kumimoji="0" lang="de-DE" noProof="0" smtClean="0"/>
              <a:pPr eaLnBrk="1" latinLnBrk="0" hangingPunct="1"/>
              <a:t>‹Nr.›</a:t>
            </a:fld>
            <a:endParaRPr kumimoji="0" lang="de-DE" noProof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 rtlCol="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 rtlCol="0"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rtl="0" eaLnBrk="1" latinLnBrk="0" hangingPunct="1"/>
            <a:fld id="{90A49CB6-5CDA-48A5-B0BE-E0FB70DFA00E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rtl="0" eaLnBrk="1" latinLnBrk="0" hangingPunct="1"/>
            <a:fld id="{F0C94032-CD4C-4C25-B0C2-CEC720522D92}" type="slidenum">
              <a:rPr kumimoji="0" lang="de-DE" noProof="0" smtClean="0"/>
              <a:pPr algn="ctr" eaLnBrk="1" latinLnBrk="0" hangingPunct="1"/>
              <a:t>‹Nr.›</a:t>
            </a:fld>
            <a:endParaRPr kumimoji="0" lang="de-DE" sz="2800" noProof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e-DE" noProof="0"/>
              <a:t>Klicken Sie, um ein Bild hinzuzufügen.</a:t>
            </a:r>
            <a:endParaRPr kumimoji="0"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e-DE" noProof="0" dirty="0"/>
              <a:t>Textmasterformat durch Klicken bearbeiten</a:t>
            </a:r>
          </a:p>
          <a:p>
            <a:pPr lvl="1" rtl="0" eaLnBrk="1" latinLnBrk="0" hangingPunct="1"/>
            <a:r>
              <a:rPr lang="de-DE" noProof="0" dirty="0"/>
              <a:t>Zweite Ebene</a:t>
            </a:r>
          </a:p>
          <a:p>
            <a:pPr lvl="2" rtl="0" eaLnBrk="1" latinLnBrk="0" hangingPunct="1"/>
            <a:r>
              <a:rPr lang="de-DE" noProof="0" dirty="0"/>
              <a:t>Dritte Ebene</a:t>
            </a:r>
          </a:p>
          <a:p>
            <a:pPr lvl="3" rtl="0" eaLnBrk="1" latinLnBrk="0" hangingPunct="1"/>
            <a:r>
              <a:rPr lang="de-DE" noProof="0" dirty="0"/>
              <a:t>Vierte Ebene</a:t>
            </a:r>
          </a:p>
          <a:p>
            <a:pPr lvl="4" rtl="0" eaLnBrk="1" latinLnBrk="0" hangingPunct="1"/>
            <a:r>
              <a:rPr lang="de-DE" noProof="0" dirty="0"/>
              <a:t>Fünfte Ebene</a:t>
            </a:r>
            <a:endParaRPr kumimoji="0" lang="de-DE" noProof="0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3BD5D650-8E0C-4C85-ACD5-6896649E26C8}" type="datetime1">
              <a:rPr lang="de-DE" noProof="0" smtClean="0"/>
              <a:t>12.08.2021</a:t>
            </a:fld>
            <a:endParaRPr lang="de-DE" sz="1400" noProof="0" dirty="0">
              <a:solidFill>
                <a:schemeClr val="tx2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de-DE" sz="1400" noProof="0">
              <a:solidFill>
                <a:schemeClr val="tx2"/>
              </a:solidFill>
            </a:endParaRPr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de-DE" noProof="0" smtClean="0"/>
              <a:pPr algn="ctr" eaLnBrk="1" latinLnBrk="0" hangingPunct="1"/>
              <a:t>‹Nr.›</a:t>
            </a:fld>
            <a:endParaRPr kumimoji="0" lang="de-DE" sz="1400" b="1" noProof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Galathe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6">
      <vt:lpstr>Calibri</vt:lpstr>
      <vt:lpstr>Tw Cen MT</vt:lpstr>
      <vt:lpstr>Wingdings</vt:lpstr>
      <vt:lpstr>Wingdings 2</vt:lpstr>
      <vt:lpstr>Galathea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2014-09-16T21:36:28Z</dcterms:created>
  <dcterms:modified xsi:type="dcterms:W3CDTF">2021-08-12T06:33:51Z</dcterms:modified>
</cp:coreProperties>
</file>