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9T07:04:16.740" v="20" actId="790"/>
      <pc:docMkLst>
        <pc:docMk/>
      </pc:docMkLst>
      <pc:sldChg chg="modSp mod modNotes modNotesTx">
        <pc:chgData name="Fake Test User" userId="SID-0" providerId="Test" clId="FakeClientId" dt="2021-08-09T07:03:44.865" v="17" actId="790"/>
        <pc:sldMkLst>
          <pc:docMk/>
          <pc:sldMk cId="1213196239" sldId="256"/>
        </pc:sldMkLst>
        <pc:spChg chg="mod">
          <ac:chgData name="Fake Test User" userId="SID-0" providerId="Test" clId="FakeClientId" dt="2021-08-09T07:01:13.053" v="0" actId="790"/>
          <ac:spMkLst>
            <pc:docMk/>
            <pc:sldMk cId="121319623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9T07:01:13.053" v="0" actId="790"/>
          <ac:spMkLst>
            <pc:docMk/>
            <pc:sldMk cId="121319623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9T07:04:16.740" v="20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09T07:01:32.490" v="2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8-09T07:01:32.490" v="2" actId="790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8-09T07:01:32.490" v="2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09T07:01:32.490" v="2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09T07:01:32.490" v="2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09T07:01:32.490" v="2" actId="790"/>
          <ac:spMkLst>
            <pc:docMk/>
            <pc:sldMasterMk cId="0" sldId="2147483660"/>
            <ac:spMk id="11" creationId="{00000000-0000-0000-0000-000000000000}"/>
          </ac:spMkLst>
        </pc:spChg>
        <pc:spChg chg="mod">
          <ac:chgData name="Fake Test User" userId="SID-0" providerId="Test" clId="FakeClientId" dt="2021-08-09T07:01:32.490" v="2" actId="790"/>
          <ac:spMkLst>
            <pc:docMk/>
            <pc:sldMasterMk cId="0" sldId="2147483660"/>
            <ac:spMk id="12" creationId="{00000000-0000-0000-0000-000000000000}"/>
          </ac:spMkLst>
        </pc:spChg>
        <pc:spChg chg="mod">
          <ac:chgData name="Fake Test User" userId="SID-0" providerId="Test" clId="FakeClientId" dt="2021-08-09T07:01:32.490" v="2" actId="790"/>
          <ac:spMkLst>
            <pc:docMk/>
            <pc:sldMasterMk cId="0" sldId="2147483660"/>
            <ac:spMk id="28" creationId="{00000000-0000-0000-0000-000000000000}"/>
          </ac:spMkLst>
        </pc:spChg>
        <pc:sldLayoutChg chg="modSp mod">
          <pc:chgData name="Fake Test User" userId="SID-0" providerId="Test" clId="FakeClientId" dt="2021-08-09T07:04:16.740" v="20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09T07:04:16.740" v="20" actId="790"/>
            <ac:spMkLst>
              <pc:docMk/>
              <pc:sldMasterMk cId="0" sldId="2147483660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7:04:16.740" v="20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7:04:16.740" v="20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09T07:04:16.740" v="20" actId="790"/>
            <ac:spMkLst>
              <pc:docMk/>
              <pc:sldMasterMk cId="0" sldId="2147483660"/>
              <pc:sldLayoutMk cId="0" sldId="2147483661"/>
              <ac:spMk id="15" creationId="{00000000-0000-0000-0000-000000000000}"/>
            </ac:spMkLst>
          </pc:spChg>
          <pc:spChg chg="mod">
            <ac:chgData name="Fake Test User" userId="SID-0" providerId="Test" clId="FakeClientId" dt="2021-08-09T07:04:16.740" v="20" actId="790"/>
            <ac:spMkLst>
              <pc:docMk/>
              <pc:sldMasterMk cId="0" sldId="2147483660"/>
              <pc:sldLayoutMk cId="0" sldId="2147483661"/>
              <ac:spMk id="16" creationId="{00000000-0000-0000-0000-000000000000}"/>
            </ac:spMkLst>
          </pc:spChg>
          <pc:spChg chg="mod">
            <ac:chgData name="Fake Test User" userId="SID-0" providerId="Test" clId="FakeClientId" dt="2021-08-09T07:04:16.740" v="20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7:01:57.100" v="4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09T07:01:57.100" v="4" actId="790"/>
            <ac:spMkLst>
              <pc:docMk/>
              <pc:sldMasterMk cId="0" sldId="2147483660"/>
              <pc:sldLayoutMk cId="0" sldId="2147483662"/>
              <ac:spMk id="16" creationId="{00000000-0000-0000-0000-000000000000}"/>
            </ac:spMkLst>
          </pc:spChg>
          <pc:spChg chg="mod">
            <ac:chgData name="Fake Test User" userId="SID-0" providerId="Test" clId="FakeClientId" dt="2021-08-09T07:01:57.100" v="4" actId="790"/>
            <ac:spMkLst>
              <pc:docMk/>
              <pc:sldMasterMk cId="0" sldId="2147483660"/>
              <pc:sldLayoutMk cId="0" sldId="2147483662"/>
              <ac:spMk id="19" creationId="{00000000-0000-0000-0000-000000000000}"/>
            </ac:spMkLst>
          </pc:spChg>
          <pc:spChg chg="mod">
            <ac:chgData name="Fake Test User" userId="SID-0" providerId="Test" clId="FakeClientId" dt="2021-08-09T07:01:57.100" v="4" actId="790"/>
            <ac:spMkLst>
              <pc:docMk/>
              <pc:sldMasterMk cId="0" sldId="2147483660"/>
              <pc:sldLayoutMk cId="0" sldId="2147483662"/>
              <ac:spMk id="22" creationId="{00000000-0000-0000-0000-000000000000}"/>
            </ac:spMkLst>
          </pc:spChg>
          <pc:spChg chg="mod">
            <ac:chgData name="Fake Test User" userId="SID-0" providerId="Test" clId="FakeClientId" dt="2021-08-09T07:01:57.100" v="4" actId="790"/>
            <ac:spMkLst>
              <pc:docMk/>
              <pc:sldMasterMk cId="0" sldId="2147483660"/>
              <pc:sldLayoutMk cId="0" sldId="2147483662"/>
              <ac:spMk id="25" creationId="{00000000-0000-0000-0000-000000000000}"/>
            </ac:spMkLst>
          </pc:spChg>
          <pc:spChg chg="mod">
            <ac:chgData name="Fake Test User" userId="SID-0" providerId="Test" clId="FakeClientId" dt="2021-08-09T07:01:57.100" v="4" actId="790"/>
            <ac:spMkLst>
              <pc:docMk/>
              <pc:sldMasterMk cId="0" sldId="2147483660"/>
              <pc:sldLayoutMk cId="0" sldId="2147483662"/>
              <ac:spMk id="2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7:02:12.459" v="5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09T07:02:12.459" v="5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7:02:12.459" v="5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7:02:12.459" v="5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7:02:12.459" v="5" actId="790"/>
            <ac:spMkLst>
              <pc:docMk/>
              <pc:sldMasterMk cId="0" sldId="2147483660"/>
              <pc:sldLayoutMk cId="0" sldId="2147483663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9T07:02:12.459" v="5" actId="790"/>
            <ac:spMkLst>
              <pc:docMk/>
              <pc:sldMasterMk cId="0" sldId="2147483660"/>
              <pc:sldLayoutMk cId="0" sldId="2147483663"/>
              <ac:spMk id="16" creationId="{00000000-0000-0000-0000-000000000000}"/>
            </ac:spMkLst>
          </pc:spChg>
          <pc:spChg chg="mod">
            <ac:chgData name="Fake Test User" userId="SID-0" providerId="Test" clId="FakeClientId" dt="2021-08-09T07:02:12.459" v="5" actId="790"/>
            <ac:spMkLst>
              <pc:docMk/>
              <pc:sldMasterMk cId="0" sldId="2147483660"/>
              <pc:sldLayoutMk cId="0" sldId="2147483663"/>
              <ac:spMk id="1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7:02:21.397" v="6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09T07:02:21.397" v="6" actId="790"/>
            <ac:spMkLst>
              <pc:docMk/>
              <pc:sldMasterMk cId="0" sldId="2147483660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9T07:02:21.397" v="6" actId="790"/>
            <ac:spMkLst>
              <pc:docMk/>
              <pc:sldMasterMk cId="0" sldId="2147483660"/>
              <pc:sldLayoutMk cId="0" sldId="2147483664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9T07:02:21.397" v="6" actId="790"/>
            <ac:spMkLst>
              <pc:docMk/>
              <pc:sldMasterMk cId="0" sldId="2147483660"/>
              <pc:sldLayoutMk cId="0" sldId="2147483664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9T07:02:21.397" v="6" actId="790"/>
            <ac:spMkLst>
              <pc:docMk/>
              <pc:sldMasterMk cId="0" sldId="2147483660"/>
              <pc:sldLayoutMk cId="0" sldId="2147483664"/>
              <ac:spMk id="20" creationId="{00000000-0000-0000-0000-000000000000}"/>
            </ac:spMkLst>
          </pc:spChg>
          <pc:spChg chg="mod">
            <ac:chgData name="Fake Test User" userId="SID-0" providerId="Test" clId="FakeClientId" dt="2021-08-09T07:02:21.397" v="6" actId="790"/>
            <ac:spMkLst>
              <pc:docMk/>
              <pc:sldMasterMk cId="0" sldId="2147483660"/>
              <pc:sldLayoutMk cId="0" sldId="2147483664"/>
              <ac:spMk id="21" creationId="{00000000-0000-0000-0000-000000000000}"/>
            </ac:spMkLst>
          </pc:spChg>
          <pc:spChg chg="mod">
            <ac:chgData name="Fake Test User" userId="SID-0" providerId="Test" clId="FakeClientId" dt="2021-08-09T07:02:21.397" v="6" actId="790"/>
            <ac:spMkLst>
              <pc:docMk/>
              <pc:sldMasterMk cId="0" sldId="2147483660"/>
              <pc:sldLayoutMk cId="0" sldId="2147483664"/>
              <ac:spMk id="3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7:02:26.115" v="7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09T07:02:26.115" v="7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7:02:26.115" v="7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7:02:26.115" v="7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7:02:26.115" v="7" actId="790"/>
            <ac:spMkLst>
              <pc:docMk/>
              <pc:sldMasterMk cId="0" sldId="2147483660"/>
              <pc:sldLayoutMk cId="0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9T07:02:26.115" v="7" actId="790"/>
            <ac:spMkLst>
              <pc:docMk/>
              <pc:sldMasterMk cId="0" sldId="2147483660"/>
              <pc:sldLayoutMk cId="0" sldId="2147483665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9T07:02:26.115" v="7" actId="790"/>
            <ac:spMkLst>
              <pc:docMk/>
              <pc:sldMasterMk cId="0" sldId="2147483660"/>
              <pc:sldLayoutMk cId="0" sldId="2147483665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9T07:02:26.115" v="7" actId="790"/>
            <ac:spMkLst>
              <pc:docMk/>
              <pc:sldMasterMk cId="0" sldId="2147483660"/>
              <pc:sldLayoutMk cId="0" sldId="2147483665"/>
              <ac:spMk id="25" creationId="{00000000-0000-0000-0000-000000000000}"/>
            </ac:spMkLst>
          </pc:spChg>
          <pc:spChg chg="mod">
            <ac:chgData name="Fake Test User" userId="SID-0" providerId="Test" clId="FakeClientId" dt="2021-08-09T07:02:26.115" v="7" actId="790"/>
            <ac:spMkLst>
              <pc:docMk/>
              <pc:sldMasterMk cId="0" sldId="2147483660"/>
              <pc:sldLayoutMk cId="0" sldId="2147483665"/>
              <ac:spMk id="28" creationId="{00000000-0000-0000-0000-000000000000}"/>
            </ac:spMkLst>
          </pc:spChg>
          <pc:spChg chg="mod">
            <ac:chgData name="Fake Test User" userId="SID-0" providerId="Test" clId="FakeClientId" dt="2021-08-09T07:02:26.115" v="7" actId="790"/>
            <ac:spMkLst>
              <pc:docMk/>
              <pc:sldMasterMk cId="0" sldId="2147483660"/>
              <pc:sldLayoutMk cId="0" sldId="2147483665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7:02:31.537" v="8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09T07:02:31.537" v="8" actId="790"/>
            <ac:spMkLst>
              <pc:docMk/>
              <pc:sldMasterMk cId="0" sldId="2147483660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7:02:31.537" v="8" actId="790"/>
            <ac:spMkLst>
              <pc:docMk/>
              <pc:sldMasterMk cId="0" sldId="2147483660"/>
              <pc:sldLayoutMk cId="0" sldId="2147483666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9T07:02:31.537" v="8" actId="790"/>
            <ac:spMkLst>
              <pc:docMk/>
              <pc:sldMasterMk cId="0" sldId="2147483660"/>
              <pc:sldLayoutMk cId="0" sldId="2147483666"/>
              <ac:spMk id="21" creationId="{00000000-0000-0000-0000-000000000000}"/>
            </ac:spMkLst>
          </pc:spChg>
          <pc:spChg chg="mod">
            <ac:chgData name="Fake Test User" userId="SID-0" providerId="Test" clId="FakeClientId" dt="2021-08-09T07:02:31.537" v="8" actId="790"/>
            <ac:spMkLst>
              <pc:docMk/>
              <pc:sldMasterMk cId="0" sldId="2147483660"/>
              <pc:sldLayoutMk cId="0" sldId="2147483666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7:02:35.068" v="9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09T07:02:35.068" v="9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7:02:35.068" v="9" actId="790"/>
            <ac:spMkLst>
              <pc:docMk/>
              <pc:sldMasterMk cId="0" sldId="2147483660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7:02:35.068" v="9" actId="790"/>
            <ac:spMkLst>
              <pc:docMk/>
              <pc:sldMasterMk cId="0" sldId="2147483660"/>
              <pc:sldLayoutMk cId="0" sldId="2147483667"/>
              <ac:spMk id="2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7:02:39.943" v="10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09T07:02:39.943" v="10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7:02:39.943" v="10" actId="790"/>
            <ac:spMkLst>
              <pc:docMk/>
              <pc:sldMasterMk cId="0" sldId="2147483660"/>
              <pc:sldLayoutMk cId="0" sldId="2147483668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7:02:39.943" v="10" actId="790"/>
            <ac:spMkLst>
              <pc:docMk/>
              <pc:sldMasterMk cId="0" sldId="2147483660"/>
              <pc:sldLayoutMk cId="0" sldId="2147483668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9T07:02:39.943" v="10" actId="790"/>
            <ac:spMkLst>
              <pc:docMk/>
              <pc:sldMasterMk cId="0" sldId="2147483660"/>
              <pc:sldLayoutMk cId="0" sldId="2147483668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9T07:02:39.943" v="10" actId="790"/>
            <ac:spMkLst>
              <pc:docMk/>
              <pc:sldMasterMk cId="0" sldId="2147483660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8-09T07:02:39.943" v="10" actId="790"/>
            <ac:spMkLst>
              <pc:docMk/>
              <pc:sldMasterMk cId="0" sldId="2147483660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8-09T07:02:39.943" v="10" actId="790"/>
            <ac:spMkLst>
              <pc:docMk/>
              <pc:sldMasterMk cId="0" sldId="2147483660"/>
              <pc:sldLayoutMk cId="0" sldId="2147483668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7:02:47.725" v="11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09T07:02:47.725" v="11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7:02:47.725" v="11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7:02:47.725" v="11" actId="790"/>
            <ac:spMkLst>
              <pc:docMk/>
              <pc:sldMasterMk cId="0" sldId="2147483660"/>
              <pc:sldLayoutMk cId="0" sldId="2147483669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9T07:02:47.725" v="11" actId="790"/>
            <ac:spMkLst>
              <pc:docMk/>
              <pc:sldMasterMk cId="0" sldId="2147483660"/>
              <pc:sldLayoutMk cId="0" sldId="2147483669"/>
              <ac:spMk id="17" creationId="{00000000-0000-0000-0000-000000000000}"/>
            </ac:spMkLst>
          </pc:spChg>
          <pc:spChg chg="mod">
            <ac:chgData name="Fake Test User" userId="SID-0" providerId="Test" clId="FakeClientId" dt="2021-08-09T07:02:47.725" v="11" actId="790"/>
            <ac:spMkLst>
              <pc:docMk/>
              <pc:sldMasterMk cId="0" sldId="2147483660"/>
              <pc:sldLayoutMk cId="0" sldId="2147483669"/>
              <ac:spMk id="26" creationId="{00000000-0000-0000-0000-000000000000}"/>
            </ac:spMkLst>
          </pc:spChg>
          <pc:spChg chg="mod">
            <ac:chgData name="Fake Test User" userId="SID-0" providerId="Test" clId="FakeClientId" dt="2021-08-09T07:02:47.725" v="11" actId="790"/>
            <ac:spMkLst>
              <pc:docMk/>
              <pc:sldMasterMk cId="0" sldId="2147483660"/>
              <pc:sldLayoutMk cId="0" sldId="2147483669"/>
              <ac:spMk id="3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7:02:52.318" v="12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09T07:02:52.318" v="12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7:02:52.318" v="12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7:02:52.318" v="12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7:02:52.318" v="12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7:02:52.318" v="12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7:02:56.022" v="13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09T07:02:56.022" v="13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7:02:56.022" v="13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7:02:56.022" v="13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7:02:56.022" v="13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7:02:56.022" v="13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ED53CBC3-B302-4478-9602-8ED5212E9A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A717C31-8287-4B6C-BECD-62525B7D61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74C8D-7A3E-45C2-B388-CC64AD45E56F}" type="datetime1">
              <a:rPr lang="de-DE" smtClean="0"/>
              <a:t>09.08.2021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ADD23F4-B321-48DF-AF8C-B82187508A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CDC050D-01B4-4887-A706-5F6A57D1C2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6EFA5-32C1-4981-A9B8-2447A1F84A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51612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30CC8-9B81-4266-A63A-4B81690CB963}" type="datetime1">
              <a:rPr lang="de-DE" smtClean="0"/>
              <a:pPr/>
              <a:t>09.08.2021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de-DE" noProof="0" dirty="0"/>
              <a:t>Textmasterformat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14A8D-B4CF-4F00-976B-7751B06281C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31453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C14A8D-B4CF-4F00-976B-7751B06281C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2777780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12CBC8B0-161C-410E-AEE4-758B41528945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15C064-DD44-4CAC-873E-2D1F54821676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r Verbinde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e-DE" noProof="0"/>
          </a:p>
        </p:txBody>
      </p:sp>
      <p:sp>
        <p:nvSpPr>
          <p:cNvPr id="29" name="Titel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rtlCol="0" anchor="t"/>
          <a:lstStyle/>
          <a:p>
            <a:pPr rtl="0"/>
            <a:r>
              <a:rPr lang="de-DE" noProof="0"/>
              <a:t>Mastertitelformat bearbeiten</a:t>
            </a:r>
            <a:endParaRPr kumimoji="0" lang="de-DE" noProof="0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rtlCol="0"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 noProof="0"/>
              <a:t>Master-Untertitelformat bearbeiten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79EAB6F-4E9F-42C2-8B2A-4CB4BBF04E55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 rtlCol="0"/>
          <a:lstStyle/>
          <a:p>
            <a:pPr rtl="0"/>
            <a:fld id="{CA15C064-DD44-4CAC-873E-2D1F54821676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6858000" y="549276"/>
            <a:ext cx="1828800" cy="5851525"/>
          </a:xfrm>
        </p:spPr>
        <p:txBody>
          <a:bodyPr vert="eaVert" rtlCol="0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549276"/>
            <a:ext cx="62484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F73A14C-16B9-4E3C-A851-764C02AF785D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15C064-DD44-4CAC-873E-2D1F54821676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27" name="Inhaltsplatzhalter 26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3B282B5-094E-40B0-9D76-AB73F8143732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 rtlCol="0"/>
          <a:lstStyle/>
          <a:p>
            <a:pPr rtl="0"/>
            <a:fld id="{CA15C064-DD44-4CAC-873E-2D1F54821676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r Verbinde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e-DE" noProof="0"/>
          </a:p>
        </p:txBody>
      </p:sp>
      <p:sp>
        <p:nvSpPr>
          <p:cNvPr id="6" name="Textplatzhalter 5"/>
          <p:cNvSpPr>
            <a:spLocks noGrp="1"/>
          </p:cNvSpPr>
          <p:nvPr>
            <p:ph type="body" idx="1" hasCustomPrompt="1"/>
          </p:nvPr>
        </p:nvSpPr>
        <p:spPr>
          <a:xfrm>
            <a:off x="381000" y="1676400"/>
            <a:ext cx="8458200" cy="1219200"/>
          </a:xfrm>
        </p:spPr>
        <p:txBody>
          <a:bodyPr rtlCol="0"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944987E-440F-4DED-9DAE-461B145F732C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15C064-DD44-4CAC-873E-2D1F54821676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/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 hasCustomPrompt="1"/>
          </p:nvPr>
        </p:nvSpPr>
        <p:spPr>
          <a:xfrm>
            <a:off x="301752" y="457200"/>
            <a:ext cx="8686800" cy="841248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14" name="Inhaltsplatzhalter 13"/>
          <p:cNvSpPr>
            <a:spLocks noGrp="1"/>
          </p:cNvSpPr>
          <p:nvPr>
            <p:ph sz="half" idx="1" hasCustomPrompt="1"/>
          </p:nvPr>
        </p:nvSpPr>
        <p:spPr>
          <a:xfrm>
            <a:off x="304800" y="1600200"/>
            <a:ext cx="4191000" cy="47244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13" name="Inhaltsplatzhalter 12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343400" cy="47244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BE1483EC-2558-41C7-B021-399EED137879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15C064-DD44-4CAC-873E-2D1F54821676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 28"/>
          <p:cNvSpPr>
            <a:spLocks noGrp="1"/>
          </p:cNvSpPr>
          <p:nvPr>
            <p:ph type="title" hasCustomPrompt="1"/>
          </p:nvPr>
        </p:nvSpPr>
        <p:spPr>
          <a:xfrm>
            <a:off x="304800" y="5410200"/>
            <a:ext cx="8610600" cy="882650"/>
          </a:xfrm>
        </p:spPr>
        <p:txBody>
          <a:bodyPr rtlCol="0" anchor="ctr"/>
          <a:lstStyle>
            <a:lvl1pPr>
              <a:defRPr/>
            </a:lvl1pPr>
          </a:lstStyle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 hasCustomPrompt="1"/>
          </p:nvPr>
        </p:nvSpPr>
        <p:spPr>
          <a:xfrm>
            <a:off x="281444" y="666750"/>
            <a:ext cx="4290556" cy="639762"/>
          </a:xfrm>
        </p:spPr>
        <p:txBody>
          <a:bodyPr rtlCol="0"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25" name="Textplatzhalter 24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666750"/>
            <a:ext cx="4292241" cy="639762"/>
          </a:xfrm>
        </p:spPr>
        <p:txBody>
          <a:bodyPr rtlCol="0"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 hasCustomPrompt="1"/>
          </p:nvPr>
        </p:nvSpPr>
        <p:spPr>
          <a:xfrm>
            <a:off x="281444" y="1316037"/>
            <a:ext cx="4290556" cy="39417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28" name="Inhaltsplatzhalter 27"/>
          <p:cNvSpPr>
            <a:spLocks noGrp="1"/>
          </p:cNvSpPr>
          <p:nvPr>
            <p:ph sz="quarter" idx="4" hasCustomPrompt="1"/>
          </p:nvPr>
        </p:nvSpPr>
        <p:spPr>
          <a:xfrm>
            <a:off x="4648730" y="1316037"/>
            <a:ext cx="4288536" cy="39417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5A28B07-12D4-48B5-A46A-2C99BE072F62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 rtlCol="0"/>
          <a:lstStyle/>
          <a:p>
            <a:pPr rtl="0"/>
            <a:fld id="{CA15C064-DD44-4CAC-873E-2D1F54821676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/>
          </a:p>
        </p:txBody>
      </p:sp>
      <p:sp>
        <p:nvSpPr>
          <p:cNvPr id="11" name="Gerader Verbinde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e-DE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29"/>
          <p:cNvSpPr>
            <a:spLocks noGrp="1"/>
          </p:cNvSpPr>
          <p:nvPr>
            <p:ph type="title" hasCustomPrompt="1"/>
          </p:nvPr>
        </p:nvSpPr>
        <p:spPr>
          <a:xfrm>
            <a:off x="301752" y="457200"/>
            <a:ext cx="8686800" cy="841248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8A7952A-4DE0-42C8-9E09-924C37486CEC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15C064-DD44-4CAC-873E-2D1F54821676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FC4F2F8-2572-44FC-9BA5-0C4B08895C5F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24" name="Fußzeilenplatzhalter 2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15C064-DD44-4CAC-873E-2D1F54821676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erader Verbinde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e-DE" noProof="0"/>
          </a:p>
        </p:txBody>
      </p:sp>
      <p:sp>
        <p:nvSpPr>
          <p:cNvPr id="12" name="Titel 11"/>
          <p:cNvSpPr>
            <a:spLocks noGrp="1"/>
          </p:cNvSpPr>
          <p:nvPr>
            <p:ph type="title" hasCustomPrompt="1"/>
          </p:nvPr>
        </p:nvSpPr>
        <p:spPr>
          <a:xfrm>
            <a:off x="457200" y="5486400"/>
            <a:ext cx="8458200" cy="520700"/>
          </a:xfrm>
        </p:spPr>
        <p:txBody>
          <a:bodyPr rtlCol="0" anchor="ctr"/>
          <a:lstStyle>
            <a:lvl1pPr algn="l">
              <a:buNone/>
              <a:defRPr sz="2000" b="1"/>
            </a:lvl1pPr>
          </a:lstStyle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26" name="Textplatzhalter 25"/>
          <p:cNvSpPr>
            <a:spLocks noGrp="1"/>
          </p:cNvSpPr>
          <p:nvPr>
            <p:ph type="body" idx="2" hasCustomPrompt="1"/>
          </p:nvPr>
        </p:nvSpPr>
        <p:spPr>
          <a:xfrm>
            <a:off x="457200" y="609600"/>
            <a:ext cx="3008313" cy="4800600"/>
          </a:xfrm>
        </p:spPr>
        <p:txBody>
          <a:bodyPr rtlCol="0"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half" idx="1" hasCustomPrompt="1"/>
          </p:nvPr>
        </p:nvSpPr>
        <p:spPr>
          <a:xfrm>
            <a:off x="3575050" y="609600"/>
            <a:ext cx="5340350" cy="48006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E066B2B-B8CC-4D80-9CEF-1CD532A70538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29" name="Fußzeilenplatzhalter 2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15C064-DD44-4CAC-873E-2D1F54821676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idx="1" hasCustomPrompt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de-DE" noProof="0"/>
              <a:t>Klicken Sie, um ein Bild hinzuzufügen.</a:t>
            </a:r>
            <a:endParaRPr kumimoji="0" lang="de-DE" noProof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5D3D0B8D-437C-4308-BACC-F5A798255FF1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15C064-DD44-4CAC-873E-2D1F54821676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/>
          </a:p>
        </p:txBody>
      </p:sp>
      <p:sp>
        <p:nvSpPr>
          <p:cNvPr id="17" name="Titel 16"/>
          <p:cNvSpPr>
            <a:spLocks noGrp="1"/>
          </p:cNvSpPr>
          <p:nvPr>
            <p:ph type="title" hasCustomPrompt="1"/>
          </p:nvPr>
        </p:nvSpPr>
        <p:spPr>
          <a:xfrm>
            <a:off x="381000" y="4993760"/>
            <a:ext cx="5867400" cy="522288"/>
          </a:xfrm>
        </p:spPr>
        <p:txBody>
          <a:bodyPr rtlCol="0" anchor="ctr"/>
          <a:lstStyle>
            <a:lvl1pPr algn="l">
              <a:buNone/>
              <a:defRPr sz="2000" b="1"/>
            </a:lvl1pPr>
          </a:lstStyle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26" name="Textplatzhalter 25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5533218"/>
            <a:ext cx="5867400" cy="768350"/>
          </a:xfrm>
        </p:spPr>
        <p:txBody>
          <a:bodyPr lIns="109728" tIns="0" rtlCol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r Verbinde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e-DE" noProof="0"/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de-DE" noProof="0" dirty="0"/>
              <a:t>Textmasterformat durch Klicken bearbeiten</a:t>
            </a:r>
          </a:p>
          <a:p>
            <a:pPr lvl="1" rtl="0" eaLnBrk="1" latinLnBrk="0" hangingPunct="1"/>
            <a:r>
              <a:rPr lang="de-DE" noProof="0" dirty="0"/>
              <a:t>Zweite Ebene</a:t>
            </a:r>
          </a:p>
          <a:p>
            <a:pPr lvl="2" rtl="0" eaLnBrk="1" latinLnBrk="0" hangingPunct="1"/>
            <a:r>
              <a:rPr lang="de-DE" noProof="0" dirty="0"/>
              <a:t>Dritte Ebene</a:t>
            </a:r>
          </a:p>
          <a:p>
            <a:pPr lvl="3" rtl="0" eaLnBrk="1" latinLnBrk="0" hangingPunct="1"/>
            <a:r>
              <a:rPr lang="de-DE" noProof="0" dirty="0"/>
              <a:t>Vierte Ebene</a:t>
            </a:r>
          </a:p>
          <a:p>
            <a:pPr lvl="4" rtl="0" eaLnBrk="1" latinLnBrk="0" hangingPunct="1"/>
            <a:r>
              <a:rPr lang="de-DE" noProof="0" dirty="0"/>
              <a:t>Fünfte Ebene</a:t>
            </a:r>
            <a:endParaRPr kumimoji="0" lang="de-DE" noProof="0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rtl="0" eaLnBrk="1" latinLnBrk="0" hangingPunct="1"/>
            <a:fld id="{255C1B92-618C-464D-8A98-686D38C7C940}" type="datetime1">
              <a:rPr lang="de-DE" noProof="0" smtClean="0"/>
              <a:t>09.08.2021</a:t>
            </a:fld>
            <a:endParaRPr lang="de-DE" noProof="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rtl="0" eaLnBrk="1" latinLnBrk="0" hangingPunct="1"/>
            <a:endParaRPr kumimoji="0" lang="de-DE" noProof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rtl="0"/>
            <a:fld id="{CA15C064-DD44-4CAC-873E-2D1F54821676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elplatzhalt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9" name="Gerader Verbinde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e-DE" noProof="0"/>
          </a:p>
        </p:txBody>
      </p:sp>
      <p:sp>
        <p:nvSpPr>
          <p:cNvPr id="12" name="Gerader Verbinde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319623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Metis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Trek</ap:Template>
  <ap:TotalTime>0</ap:TotalTime>
  <ap:Words>1</ap:Words>
  <ap:PresentationFormat>Bildschirmpräsentation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ap:HeadingPairs>
  <ap:TitlesOfParts>
    <vt:vector baseType="lpstr" size="6">
      <vt:lpstr>Calibri</vt:lpstr>
      <vt:lpstr>Franklin Gothic Book</vt:lpstr>
      <vt:lpstr>Franklin Gothic Medium</vt:lpstr>
      <vt:lpstr>Wingdings 2</vt:lpstr>
      <vt:lpstr>Metis</vt:lpstr>
      <vt:lpstr>PowerPoint-Präsentation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2014-09-16T21:40:56Z</dcterms:created>
  <dcterms:modified xsi:type="dcterms:W3CDTF">2021-08-09T07:04:20Z</dcterms:modified>
</cp:coreProperties>
</file>