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 rtl="0">
      <a:defRPr lang="de-de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1500" y="102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876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1-20T09:00:10.090" v="5" actId="790"/>
      <pc:docMkLst>
        <pc:docMk/>
      </pc:docMkLst>
      <pc:sldChg chg="modSp mod modNotes">
        <pc:chgData name="Fake Test User" userId="SID-0" providerId="Test" clId="FakeClientId" dt="2021-01-20T08:59:21.605" v="1" actId="790"/>
        <pc:sldMkLst>
          <pc:docMk/>
          <pc:sldMk cId="4223535336" sldId="257"/>
        </pc:sldMkLst>
        <pc:spChg chg="mod">
          <ac:chgData name="Fake Test User" userId="SID-0" providerId="Test" clId="FakeClientId" dt="2021-01-20T08:59:12.730" v="0" actId="790"/>
          <ac:spMkLst>
            <pc:docMk/>
            <pc:sldMk cId="4223535336" sldId="257"/>
            <ac:spMk id="8" creationId="{00000000-0000-0000-0000-000000000000}"/>
          </ac:spMkLst>
        </pc:spChg>
        <pc:spChg chg="mod">
          <ac:chgData name="Fake Test User" userId="SID-0" providerId="Test" clId="FakeClientId" dt="2021-01-20T08:59:12.730" v="0" actId="790"/>
          <ac:spMkLst>
            <pc:docMk/>
            <pc:sldMk cId="4223535336" sldId="257"/>
            <ac:spMk id="12" creationId="{00000000-0000-0000-0000-000000000000}"/>
          </ac:spMkLst>
        </pc:spChg>
        <pc:spChg chg="mod">
          <ac:chgData name="Fake Test User" userId="SID-0" providerId="Test" clId="FakeClientId" dt="2021-01-20T08:59:12.730" v="0" actId="790"/>
          <ac:spMkLst>
            <pc:docMk/>
            <pc:sldMk cId="4223535336" sldId="257"/>
            <ac:spMk id="16" creationId="{00000000-0000-0000-0000-000000000000}"/>
          </ac:spMkLst>
        </pc:spChg>
        <pc:spChg chg="mod">
          <ac:chgData name="Fake Test User" userId="SID-0" providerId="Test" clId="FakeClientId" dt="2021-01-20T08:59:12.730" v="0" actId="790"/>
          <ac:spMkLst>
            <pc:docMk/>
            <pc:sldMk cId="4223535336" sldId="257"/>
            <ac:spMk id="17" creationId="{00000000-0000-0000-0000-000000000000}"/>
          </ac:spMkLst>
        </pc:spChg>
        <pc:spChg chg="mod">
          <ac:chgData name="Fake Test User" userId="SID-0" providerId="Test" clId="FakeClientId" dt="2021-01-20T08:59:12.730" v="0" actId="790"/>
          <ac:spMkLst>
            <pc:docMk/>
            <pc:sldMk cId="4223535336" sldId="257"/>
            <ac:spMk id="18" creationId="{00000000-0000-0000-0000-000000000000}"/>
          </ac:spMkLst>
        </pc:spChg>
        <pc:spChg chg="mod">
          <ac:chgData name="Fake Test User" userId="SID-0" providerId="Test" clId="FakeClientId" dt="2021-01-20T08:59:12.730" v="0" actId="790"/>
          <ac:spMkLst>
            <pc:docMk/>
            <pc:sldMk cId="4223535336" sldId="257"/>
            <ac:spMk id="19" creationId="{00000000-0000-0000-0000-000000000000}"/>
          </ac:spMkLst>
        </pc:spChg>
      </pc:sldChg>
      <pc:sldMasterChg chg="modSp mod modSldLayout">
        <pc:chgData name="Fake Test User" userId="SID-0" providerId="Test" clId="FakeClientId" dt="2021-01-20T08:59:41.589" v="3" actId="790"/>
        <pc:sldMasterMkLst>
          <pc:docMk/>
          <pc:sldMasterMk cId="155346062" sldId="2147483648"/>
        </pc:sldMasterMkLst>
        <pc:spChg chg="mod">
          <ac:chgData name="Fake Test User" userId="SID-0" providerId="Test" clId="FakeClientId" dt="2021-01-20T08:59:41.589" v="3" actId="790"/>
          <ac:spMkLst>
            <pc:docMk/>
            <pc:sldMasterMk cId="155346062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1-20T08:59:41.589" v="3" actId="790"/>
          <ac:spMkLst>
            <pc:docMk/>
            <pc:sldMasterMk cId="155346062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1-20T08:59:41.589" v="3" actId="790"/>
          <ac:spMkLst>
            <pc:docMk/>
            <pc:sldMasterMk cId="155346062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1-20T08:59:41.589" v="3" actId="790"/>
          <ac:spMkLst>
            <pc:docMk/>
            <pc:sldMasterMk cId="155346062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1-20T08:59:41.589" v="3" actId="790"/>
          <ac:spMkLst>
            <pc:docMk/>
            <pc:sldMasterMk cId="155346062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1-20T08:59:35.496" v="2" actId="790"/>
          <pc:sldLayoutMkLst>
            <pc:docMk/>
            <pc:sldMasterMk cId="155346062" sldId="2147483648"/>
            <pc:sldLayoutMk cId="3209074693" sldId="2147483650"/>
          </pc:sldLayoutMkLst>
          <pc:spChg chg="mod">
            <ac:chgData name="Fake Test User" userId="SID-0" providerId="Test" clId="FakeClientId" dt="2021-01-20T08:59:35.496" v="2" actId="790"/>
            <ac:spMkLst>
              <pc:docMk/>
              <pc:sldMasterMk cId="155346062" sldId="2147483648"/>
              <pc:sldLayoutMk cId="3209074693" sldId="2147483650"/>
              <ac:spMk id="8" creationId="{00000000-0000-0000-0000-000000000000}"/>
            </ac:spMkLst>
          </pc:spChg>
          <pc:spChg chg="mod">
            <ac:chgData name="Fake Test User" userId="SID-0" providerId="Test" clId="FakeClientId" dt="2021-01-20T08:59:35.496" v="2" actId="790"/>
            <ac:spMkLst>
              <pc:docMk/>
              <pc:sldMasterMk cId="155346062" sldId="2147483648"/>
              <pc:sldLayoutMk cId="3209074693" sldId="2147483650"/>
              <ac:spMk id="9" creationId="{00000000-0000-0000-0000-000000000000}"/>
            </ac:spMkLst>
          </pc:spChg>
          <pc:spChg chg="mod">
            <ac:chgData name="Fake Test User" userId="SID-0" providerId="Test" clId="FakeClientId" dt="2021-01-20T08:59:35.496" v="2" actId="790"/>
            <ac:spMkLst>
              <pc:docMk/>
              <pc:sldMasterMk cId="155346062" sldId="2147483648"/>
              <pc:sldLayoutMk cId="3209074693" sldId="2147483650"/>
              <ac:spMk id="18" creationId="{00000000-0000-0000-0000-000000000000}"/>
            </ac:spMkLst>
          </pc:spChg>
          <pc:spChg chg="mod">
            <ac:chgData name="Fake Test User" userId="SID-0" providerId="Test" clId="FakeClientId" dt="2021-01-20T08:59:35.496" v="2" actId="790"/>
            <ac:spMkLst>
              <pc:docMk/>
              <pc:sldMasterMk cId="155346062" sldId="2147483648"/>
              <pc:sldLayoutMk cId="3209074693" sldId="2147483650"/>
              <ac:spMk id="20" creationId="{00000000-0000-0000-0000-000000000000}"/>
            </ac:spMkLst>
          </pc:spChg>
          <pc:spChg chg="mod">
            <ac:chgData name="Fake Test User" userId="SID-0" providerId="Test" clId="FakeClientId" dt="2021-01-20T08:59:35.496" v="2" actId="790"/>
            <ac:spMkLst>
              <pc:docMk/>
              <pc:sldMasterMk cId="155346062" sldId="2147483648"/>
              <pc:sldLayoutMk cId="3209074693" sldId="2147483650"/>
              <ac:spMk id="21" creationId="{00000000-0000-0000-0000-000000000000}"/>
            </ac:spMkLst>
          </pc:spChg>
          <pc:spChg chg="mod">
            <ac:chgData name="Fake Test User" userId="SID-0" providerId="Test" clId="FakeClientId" dt="2021-01-20T08:59:35.496" v="2" actId="790"/>
            <ac:spMkLst>
              <pc:docMk/>
              <pc:sldMasterMk cId="155346062" sldId="2147483648"/>
              <pc:sldLayoutMk cId="3209074693" sldId="2147483650"/>
              <ac:spMk id="30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14F814-3552-47E8-9835-DC227A00DCF3}" type="datetime1">
              <a:rPr lang="de-DE" smtClean="0"/>
              <a:t>20.01.2021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4149B6-8CC3-4B9A-BCBF-5AF8A7649FF2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D9C923-5E2E-47D2-9C5B-E35C83103FF4}" type="datetime1">
              <a:rPr lang="de-DE" noProof="0" smtClean="0"/>
              <a:t>20.01.2021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AA99EE-A2C0-4BE5-BB96-1FDEE1D6095A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AA99EE-A2C0-4BE5-BB96-1FDEE1D6095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664338"/>
      </p:ext>
    </p:extLst>
  </p:cSld>
  <p:clrMapOvr>
    <a:masterClrMapping/>
  </p:clrMapOvr>
</p:note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rku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de-DE" noProof="0"/>
              <a:t>Art der Urkunde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de-DE" noProof="0"/>
              <a:t>[Beschreiben Sie hier die Leistung oder den Grund für die Verleihung der Urkunde]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de-DE" noProof="0"/>
              <a:t>Name des Empfängers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de-DE" noProof="0"/>
              <a:t>[Fügen Sie hier Text ein, z. B. "Hiermit wird bestätigt, dass"]</a:t>
            </a:r>
          </a:p>
        </p:txBody>
      </p:sp>
      <p:cxnSp>
        <p:nvCxnSpPr>
          <p:cNvPr id="24" name="Gerader Verbinde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Gerader Verbinde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84648"/>
            <a:ext cx="2971800" cy="457200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de-DE" noProof="0"/>
              <a:t>Name/Titel des Verleihenden</a:t>
            </a:r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4873752"/>
            <a:ext cx="2970010" cy="384048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de-DE" noProof="0"/>
              <a:t>Datum</a:t>
            </a:r>
          </a:p>
        </p:txBody>
      </p:sp>
      <p:cxnSp>
        <p:nvCxnSpPr>
          <p:cNvPr id="4" name="Gerader Verbinde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image" Target="/ppt/media/image1.png" Id="rId3" /><Relationship Type="http://schemas.openxmlformats.org/officeDocument/2006/relationships/theme" Target="/ppt/theme/theme12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title="Hintergrundgrafikrahmen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5C2DC74C-53E8-4F11-9B72-73B3258D696C}" type="datetime1">
              <a:rPr lang="de-DE" noProof="0" smtClean="0"/>
              <a:t>20.01.2021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BD2FA371-C872-4E76-B1E3-5B0775D37C39}" type="slidenum">
              <a:rPr lang="de-DE" noProof="0"/>
              <a:pPr/>
              <a:t>‹Nr.›</a:t>
            </a:fld>
            <a:endParaRPr lang="de-DE" noProof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de-DE"/>
              <a:t>Abschlusszertifikat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de-DE"/>
              <a:t>erfolgreich abgeschlossen hat </a:t>
            </a:r>
          </a:p>
          <a:p>
            <a:pPr rtl="0"/>
            <a:r>
              <a:rPr lang="de-DE"/>
              <a:t>das Programm "Exzellenz im Unternehmen"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de-DE"/>
              <a:t>Claus Hansen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de-DE"/>
              <a:t>Hiermit wird bestätigt, dass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de-DE"/>
              <a:t>Melissa MacBeth, Programm-Koordinatorin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de-DE"/>
              <a:t>7. April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</p:sld>
</file>

<file path=ppt/theme/theme12.xml><?xml version="1.0" encoding="utf-8"?>
<a:theme xmlns:a="http://schemas.openxmlformats.org/drawingml/2006/main" name="Urkund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Office-Design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-Design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26</ap:Words>
  <ap:PresentationFormat>Bildschirmpräsentation (4:3)</ap:PresentationFormat>
  <ap:Paragraphs>8</ap:Paragraphs>
  <ap:Slides>1</ap:Slides>
  <ap:Notes>1</ap:Notes>
  <ap:HiddenSlides>0</ap:HiddenSlides>
  <ap:MMClips>0</ap:MMClips>
  <ap:ScaleCrop>false</ap:ScaleCrop>
  <ap:HeadingPairs>
    <vt:vector baseType="variant" size="6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ap:HeadingPairs>
  <ap:TitlesOfParts>
    <vt:vector baseType="lpstr" size="4">
      <vt:lpstr>Arial</vt:lpstr>
      <vt:lpstr>Georgia</vt:lpstr>
      <vt:lpstr>Urkunde</vt:lpstr>
      <vt:lpstr>PowerPoint-Präsentation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2014-05-13T18:15:13Z</dcterms:created>
  <dcterms:modified xsi:type="dcterms:W3CDTF">2021-01-20T09:00:25Z</dcterms:modified>
</cp:coreProperties>
</file>