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4" autoAdjust="0"/>
    <p:restoredTop sz="89304" autoAdjust="0"/>
  </p:normalViewPr>
  <p:slideViewPr>
    <p:cSldViewPr snapToGrid="0" showGuides="1">
      <p:cViewPr varScale="1">
        <p:scale>
          <a:sx n="81" d="100"/>
          <a:sy n="81" d="100"/>
        </p:scale>
        <p:origin x="1530" y="10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B9B2C066-8EEF-4D23-8D7C-4EF0F6E5EFB7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23632A47-AA45-4CFB-B505-B8DA83537F21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Wenn Sie die erste Beispielvisitenkarte ändern möchten, ersetzen Sie den Inhalt </a:t>
            </a:r>
            <a:r>
              <a:rPr lang="de-DE" dirty="0" smtClean="0"/>
              <a:t>durch </a:t>
            </a:r>
            <a:r>
              <a:rPr lang="de-DE" dirty="0"/>
              <a:t>eigene Inhalte. </a:t>
            </a:r>
          </a:p>
          <a:p>
            <a:pPr rtl="0"/>
            <a:endParaRPr lang="en-US" baseline="0" dirty="0" smtClean="0"/>
          </a:p>
          <a:p>
            <a:pPr rtl="0"/>
            <a:r>
              <a:rPr lang="de-DE" baseline="0" dirty="0"/>
              <a:t>Wenn Sie stattdessen lieber mit einer leeren Folie beginnen möchten, klicken Sie auf der Registerkarte "Start" auf " Neue Folie", um eine neue Seite einzufügen. Nun können Sie Ihren Text in die leeren Platzhalter einfügen.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rtl="0"/>
            <a:fld id="{3BA3D05C-5635-4989-8ADF-1718CBCA94E5}" type="datetime1">
              <a:rPr lang="de-DE" smtClean="0"/>
              <a:t>11.12.2013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platzhalter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Hier Namen eingeben</a:t>
            </a:r>
            <a:endParaRPr lang="de-DE" dirty="0"/>
          </a:p>
        </p:txBody>
      </p:sp>
      <p:sp>
        <p:nvSpPr>
          <p:cNvPr id="131" name="Textplatzhalter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Titel oder Hobby hier eingeben</a:t>
            </a:r>
            <a:endParaRPr lang="de-DE" dirty="0"/>
          </a:p>
        </p:txBody>
      </p:sp>
      <p:sp>
        <p:nvSpPr>
          <p:cNvPr id="132" name="Textplatzhalter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33" name="Textplatzhalter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34" name="Textplatzhalter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E-Mail-Adresse</a:t>
            </a:r>
          </a:p>
        </p:txBody>
      </p:sp>
      <p:sp>
        <p:nvSpPr>
          <p:cNvPr id="135" name="Textplatzhalter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Twitter-Handle</a:t>
            </a:r>
          </a:p>
        </p:txBody>
      </p:sp>
      <p:sp>
        <p:nvSpPr>
          <p:cNvPr id="136" name="Textplatzhalter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Blog-URL</a:t>
            </a:r>
          </a:p>
        </p:txBody>
      </p:sp>
      <p:sp>
        <p:nvSpPr>
          <p:cNvPr id="123" name="Textplatzhalter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Hier Namen eingeben</a:t>
            </a:r>
            <a:endParaRPr lang="de-DE" dirty="0"/>
          </a:p>
        </p:txBody>
      </p:sp>
      <p:sp>
        <p:nvSpPr>
          <p:cNvPr id="124" name="Textplatzhalter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Titel oder Hobby hier eingeben</a:t>
            </a:r>
            <a:endParaRPr lang="de-DE" dirty="0"/>
          </a:p>
        </p:txBody>
      </p:sp>
      <p:sp>
        <p:nvSpPr>
          <p:cNvPr id="125" name="Textplatzhalter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26" name="Textplatzhalter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27" name="Textplatzhalter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E-Mail-Adresse</a:t>
            </a:r>
          </a:p>
        </p:txBody>
      </p:sp>
      <p:sp>
        <p:nvSpPr>
          <p:cNvPr id="128" name="Textplatzhalter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Twitter-Handle</a:t>
            </a:r>
          </a:p>
        </p:txBody>
      </p:sp>
      <p:sp>
        <p:nvSpPr>
          <p:cNvPr id="129" name="Textplatzhalter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Blog-URL</a:t>
            </a:r>
          </a:p>
        </p:txBody>
      </p:sp>
      <p:sp>
        <p:nvSpPr>
          <p:cNvPr id="111" name="Textplatzhalter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Hier Namen eingeben</a:t>
            </a:r>
            <a:endParaRPr lang="de-DE" dirty="0"/>
          </a:p>
        </p:txBody>
      </p:sp>
      <p:sp>
        <p:nvSpPr>
          <p:cNvPr id="112" name="Textplatzhalter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Titel oder Hobby hier eingeben</a:t>
            </a:r>
            <a:endParaRPr lang="de-DE" dirty="0"/>
          </a:p>
        </p:txBody>
      </p:sp>
      <p:sp>
        <p:nvSpPr>
          <p:cNvPr id="113" name="Textplatzhalter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14" name="Textplatzhalter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15" name="Textplatzhalter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E-Mail-Adresse</a:t>
            </a:r>
          </a:p>
        </p:txBody>
      </p:sp>
      <p:sp>
        <p:nvSpPr>
          <p:cNvPr id="116" name="Textplatzhalter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Twitter-Handle</a:t>
            </a:r>
          </a:p>
        </p:txBody>
      </p:sp>
      <p:sp>
        <p:nvSpPr>
          <p:cNvPr id="117" name="Textplatzhalter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Blog-URL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Hier Namen eingeben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Titel oder Hobby hier eingeben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07" name="Textplatzhalter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08" name="Textplatzhalter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E-Mail-Adresse</a:t>
            </a:r>
          </a:p>
        </p:txBody>
      </p:sp>
      <p:sp>
        <p:nvSpPr>
          <p:cNvPr id="109" name="Textplatzhalter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Twitter-Handle</a:t>
            </a:r>
          </a:p>
        </p:txBody>
      </p:sp>
      <p:sp>
        <p:nvSpPr>
          <p:cNvPr id="110" name="Textplatzhalter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Blog-URL</a:t>
            </a:r>
          </a:p>
        </p:txBody>
      </p:sp>
      <p:sp>
        <p:nvSpPr>
          <p:cNvPr id="144" name="Textplatzhalter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Hier Namen eingeben</a:t>
            </a:r>
            <a:endParaRPr lang="de-DE" dirty="0"/>
          </a:p>
        </p:txBody>
      </p:sp>
      <p:sp>
        <p:nvSpPr>
          <p:cNvPr id="145" name="Textplatzhalter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Titel oder Hobby hier eingeben</a:t>
            </a:r>
            <a:endParaRPr lang="de-DE" dirty="0"/>
          </a:p>
        </p:txBody>
      </p:sp>
      <p:sp>
        <p:nvSpPr>
          <p:cNvPr id="146" name="Textplatzhalter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47" name="Textplatzhalter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48" name="Textplatzhalter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E-Mail-Adresse</a:t>
            </a:r>
          </a:p>
        </p:txBody>
      </p:sp>
      <p:sp>
        <p:nvSpPr>
          <p:cNvPr id="149" name="Textplatzhalter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Twitter-Handle</a:t>
            </a:r>
          </a:p>
        </p:txBody>
      </p:sp>
      <p:sp>
        <p:nvSpPr>
          <p:cNvPr id="150" name="Textplatzhalter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Blog-URL</a:t>
            </a:r>
          </a:p>
        </p:txBody>
      </p:sp>
      <p:sp>
        <p:nvSpPr>
          <p:cNvPr id="137" name="Textplatzhalter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Hier Namen eingeben</a:t>
            </a:r>
            <a:endParaRPr lang="de-DE" dirty="0"/>
          </a:p>
        </p:txBody>
      </p:sp>
      <p:sp>
        <p:nvSpPr>
          <p:cNvPr id="138" name="Textplatzhalter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Titel oder Hobby hier eingeben</a:t>
            </a:r>
            <a:endParaRPr lang="de-DE" dirty="0"/>
          </a:p>
        </p:txBody>
      </p:sp>
      <p:sp>
        <p:nvSpPr>
          <p:cNvPr id="139" name="Textplatzhalter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41" name="Textplatzhalter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E-Mail-Adresse</a:t>
            </a:r>
          </a:p>
        </p:txBody>
      </p:sp>
      <p:sp>
        <p:nvSpPr>
          <p:cNvPr id="142" name="Textplatzhalter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Twitter-Handle</a:t>
            </a:r>
          </a:p>
        </p:txBody>
      </p:sp>
      <p:sp>
        <p:nvSpPr>
          <p:cNvPr id="143" name="Textplatzhalter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Blog-URL</a:t>
            </a:r>
          </a:p>
        </p:txBody>
      </p:sp>
      <p:sp>
        <p:nvSpPr>
          <p:cNvPr id="158" name="Textplatzhalter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Hier Namen eingeben</a:t>
            </a:r>
            <a:endParaRPr lang="de-DE" dirty="0"/>
          </a:p>
        </p:txBody>
      </p:sp>
      <p:sp>
        <p:nvSpPr>
          <p:cNvPr id="159" name="Textplatzhalter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Titel oder Hobby hier eingeben</a:t>
            </a:r>
            <a:endParaRPr lang="de-DE" dirty="0"/>
          </a:p>
        </p:txBody>
      </p:sp>
      <p:sp>
        <p:nvSpPr>
          <p:cNvPr id="160" name="Textplatzhalter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61" name="Textplatzhalter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62" name="Textplatzhalter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E-Mail-Adresse</a:t>
            </a:r>
          </a:p>
        </p:txBody>
      </p:sp>
      <p:sp>
        <p:nvSpPr>
          <p:cNvPr id="163" name="Textplatzhalter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Twitter-Handle</a:t>
            </a:r>
          </a:p>
        </p:txBody>
      </p:sp>
      <p:sp>
        <p:nvSpPr>
          <p:cNvPr id="164" name="Textplatzhalter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Blog-URL</a:t>
            </a:r>
          </a:p>
        </p:txBody>
      </p:sp>
      <p:sp>
        <p:nvSpPr>
          <p:cNvPr id="151" name="Textplatzhalter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Hier Namen eingeben</a:t>
            </a:r>
            <a:endParaRPr lang="de-DE" dirty="0"/>
          </a:p>
        </p:txBody>
      </p:sp>
      <p:sp>
        <p:nvSpPr>
          <p:cNvPr id="152" name="Textplatzhalter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Titel oder Hobby hier eingeben</a:t>
            </a:r>
            <a:endParaRPr lang="de-DE" dirty="0"/>
          </a:p>
        </p:txBody>
      </p:sp>
      <p:sp>
        <p:nvSpPr>
          <p:cNvPr id="153" name="Textplatzhalter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54" name="Textplatzhalter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55" name="Textplatzhalter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E-Mail-Adresse</a:t>
            </a:r>
          </a:p>
        </p:txBody>
      </p:sp>
      <p:sp>
        <p:nvSpPr>
          <p:cNvPr id="156" name="Textplatzhalter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Twitter-Handle</a:t>
            </a:r>
          </a:p>
        </p:txBody>
      </p:sp>
      <p:sp>
        <p:nvSpPr>
          <p:cNvPr id="157" name="Textplatzhalter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Blog-URL</a:t>
            </a:r>
          </a:p>
        </p:txBody>
      </p:sp>
      <p:sp>
        <p:nvSpPr>
          <p:cNvPr id="172" name="Textplatzhalter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Hier Namen eingeben</a:t>
            </a:r>
            <a:endParaRPr lang="de-DE" dirty="0"/>
          </a:p>
        </p:txBody>
      </p:sp>
      <p:sp>
        <p:nvSpPr>
          <p:cNvPr id="173" name="Textplatzhalter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Titel oder Hobby hier eingeben</a:t>
            </a:r>
            <a:endParaRPr lang="de-DE" dirty="0"/>
          </a:p>
        </p:txBody>
      </p:sp>
      <p:sp>
        <p:nvSpPr>
          <p:cNvPr id="174" name="Textplatzhalter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75" name="Textplatzhalter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76" name="Textplatzhalter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E-Mail-Adresse</a:t>
            </a:r>
          </a:p>
        </p:txBody>
      </p:sp>
      <p:sp>
        <p:nvSpPr>
          <p:cNvPr id="177" name="Textplatzhalter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Twitter-Handle</a:t>
            </a:r>
          </a:p>
        </p:txBody>
      </p:sp>
      <p:sp>
        <p:nvSpPr>
          <p:cNvPr id="178" name="Textplatzhalter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Blog-URL</a:t>
            </a:r>
          </a:p>
        </p:txBody>
      </p:sp>
      <p:sp>
        <p:nvSpPr>
          <p:cNvPr id="165" name="Textplatzhalter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Hier Namen eingeben</a:t>
            </a:r>
            <a:endParaRPr lang="de-DE" dirty="0"/>
          </a:p>
        </p:txBody>
      </p:sp>
      <p:sp>
        <p:nvSpPr>
          <p:cNvPr id="166" name="Textplatzhalter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de-DE" dirty="0" smtClean="0"/>
              <a:t>Titel oder Hobby hier eingeben</a:t>
            </a:r>
            <a:endParaRPr lang="de-DE" dirty="0"/>
          </a:p>
        </p:txBody>
      </p:sp>
      <p:sp>
        <p:nvSpPr>
          <p:cNvPr id="167" name="Textplatzhalter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68" name="Textplatzhalter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Telefonnummer</a:t>
            </a:r>
          </a:p>
        </p:txBody>
      </p:sp>
      <p:sp>
        <p:nvSpPr>
          <p:cNvPr id="169" name="Textplatzhalter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E-Mail-Adresse</a:t>
            </a:r>
          </a:p>
        </p:txBody>
      </p:sp>
      <p:sp>
        <p:nvSpPr>
          <p:cNvPr id="170" name="Textplatzhalter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Twitter-Handle</a:t>
            </a:r>
          </a:p>
        </p:txBody>
      </p:sp>
      <p:sp>
        <p:nvSpPr>
          <p:cNvPr id="171" name="Textplatzhalter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de-DE" dirty="0"/>
              <a:t>Blog-URL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Visitenkartenraster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htec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0" name="Rechtec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2" name="Rechtec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3" name="Rechtec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7" name="Rechtec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</p:grpSp>
      <p:sp>
        <p:nvSpPr>
          <p:cNvPr id="2" name="Titelplatzhalter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7/31/2013</a:t>
            </a:r>
            <a:endParaRPr lang="de-DE" dirty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  <p:grpSp>
        <p:nvGrpSpPr>
          <p:cNvPr id="19" name="Gruppe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Bild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Bild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Bild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Bild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Bild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Bild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Bild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Bild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pe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Bild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Bild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Bild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Bild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Bild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pe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Bild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Bild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Bild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Bild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Bild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Bild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Bild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Bild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pe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Bild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Bild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Bild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Bild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Bild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pe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Bild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Bild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Bild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Bild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Bild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Bild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Bild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Bild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pe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Bild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Bild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Bild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Bild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Bild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pe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Bild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Bild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Bild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Bild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Bild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Bild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Bild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Bild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pe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Bild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Bild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Bild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Bild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Bild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pe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Bild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Bild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Bild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Bild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Bild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Bild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Bild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Bild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pe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Bild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Bild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Bild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Bild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Bild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pe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Bild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Bild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Bild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Bild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Bild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Bild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Bild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Bild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pe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Bild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Bild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Bild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Bild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Bild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pe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Bild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Bild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Bild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Bild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Bild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Bild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Bild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Bild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pe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Bild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Bild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Bild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Bild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Bild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pe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Bild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Bild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Bild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Bild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Bild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Bild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Bild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Bild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pe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Bild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Bild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Bild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Bild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Bild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pe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Bild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Bild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Bild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Bild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Bild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Bild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Bild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Bild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pe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Bild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Bild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Bild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Bild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Bild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pe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Bild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Bild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Bild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Bild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Bild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Bild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Bild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Bild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pe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Bild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Bild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Bild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Bild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Bild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platzhalter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Lilly König</a:t>
            </a:r>
            <a:endParaRPr lang="de-DE" dirty="0"/>
          </a:p>
        </p:txBody>
      </p:sp>
      <p:sp>
        <p:nvSpPr>
          <p:cNvPr id="150" name="Textplatzhalter 14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de-DE" dirty="0" err="1" smtClean="0"/>
              <a:t>Cupcakes</a:t>
            </a:r>
            <a:r>
              <a:rPr lang="de-DE" dirty="0" smtClean="0"/>
              <a:t> und Kunsthandwerk</a:t>
            </a:r>
            <a:endParaRPr lang="de-DE" dirty="0"/>
          </a:p>
        </p:txBody>
      </p:sp>
      <p:sp>
        <p:nvSpPr>
          <p:cNvPr id="151" name="Textplatzhalter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de-DE" dirty="0" smtClean="0"/>
              <a:t>+49 (360) 555 0150 mobil</a:t>
            </a:r>
            <a:endParaRPr lang="de-DE" dirty="0"/>
          </a:p>
        </p:txBody>
      </p:sp>
      <p:sp>
        <p:nvSpPr>
          <p:cNvPr id="152" name="Textplatzhalter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+49 (221) 360 55 50 privat</a:t>
            </a:r>
            <a:endParaRPr lang="de-DE" dirty="0"/>
          </a:p>
        </p:txBody>
      </p:sp>
      <p:sp>
        <p:nvSpPr>
          <p:cNvPr id="153" name="Textplatzhalter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lkoenig@beispiel.com</a:t>
            </a:r>
            <a:endParaRPr lang="de-DE" dirty="0"/>
          </a:p>
        </p:txBody>
      </p:sp>
      <p:sp>
        <p:nvSpPr>
          <p:cNvPr id="154" name="Textplatzhalter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de-DE" dirty="0" smtClean="0"/>
              <a:t>@</a:t>
            </a:r>
            <a:r>
              <a:rPr lang="de-DE" dirty="0" err="1" smtClean="0"/>
              <a:t>lkoenigbeispielcom</a:t>
            </a:r>
            <a:endParaRPr lang="de-DE" dirty="0"/>
          </a:p>
        </p:txBody>
      </p:sp>
      <p:sp>
        <p:nvSpPr>
          <p:cNvPr id="155" name="Textplatzhalter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www.beispiel.com/lkoenig/blog</a:t>
            </a:r>
            <a:endParaRPr lang="de-DE" dirty="0"/>
          </a:p>
        </p:txBody>
      </p:sp>
      <p:sp>
        <p:nvSpPr>
          <p:cNvPr id="325" name="Textplatzhalter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6" name="Textplatzhalter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7" name="Textplatzhalter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8" name="Textplatzhalter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9" name="Textplatzhalter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0" name="Textplatzhalter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1" name="Textplatzhalter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8" name="Textplatzhalter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9" name="Textplatzhalter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0" name="Textplatzhalter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1" name="Textplatzhalter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2" name="Textplatzhalter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3" name="Textplatzhalter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4" name="Textplatzhalter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1" name="Textplatzhalter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3" name="Textplatzhalter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2" name="Textplatzhalter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4" name="Textplatzhalter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5" name="Textplatzhalter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6" name="Textplatzhalter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7" name="Textplatzhalter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9" name="Textplatzhalter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0" name="Textplatzhalter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1" name="Textplatzhalter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2" name="Textplatzhalter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3" name="Textplatzhalter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4" name="Textplatzhalter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5" name="Textplatzhalter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2" name="Textplatzhalter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3" name="Textplatzhalter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4" name="Textplatzhalter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5" name="Textplatzhalter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6" name="Textplatzhalter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7" name="Textplatzhalter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8" name="Textplatzhalter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3" name="Textplatzhalter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4" name="Textplatzhalter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5" name="Textplatzhalter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6" name="Textplatzhalter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7" name="Textplatzhalter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8" name="Textplatzhalter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9" name="Textplatzhalter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6" name="Textplatzhalter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7" name="Textplatzhalter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8" name="Textplatzhalter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9" name="Textplatzhalter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0" name="Textplatzhalter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1" name="Textplatzhalter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2" name="Textplatzhalter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7" name="Textplatzhalter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8" name="Textplatzhalter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9" name="Textplatzhalter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0" name="Textplatzhalter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1" name="Textplatzhalter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2" name="Textplatzhalter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3" name="Textplatzhalter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0" name="Textplatzhalter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1" name="Textplatzhalter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2" name="Textplatzhalter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3" name="Textplatzhalter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4" name="Textplatzhalter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5" name="Textplatzhalter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6" name="Textplatzhalter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karten Marienkäfer linksbündig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Benutzerdefiniert</PresentationFormat>
  <Paragraphs>12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Visitenkarten Marienkäfer linksbündig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2013-07-31T14:25:52Z</dcterms:created>
  <dcterms:modified xsi:type="dcterms:W3CDTF">2013-12-11T11:13:40Z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