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85899" autoAdjust="0"/>
  </p:normalViewPr>
  <p:slideViewPr>
    <p:cSldViewPr>
      <p:cViewPr varScale="1">
        <p:scale>
          <a:sx n="101" d="100"/>
          <a:sy n="101" d="100"/>
        </p:scale>
        <p:origin x="1212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557E917-3679-4A67-A06D-4297FB99B1F4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40DE6C2-9EC0-4C2D-8C02-BF09B36913F6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de-DE" baseline="0" dirty="0"/>
              <a:t>Wenn Sie die erste Beispielvisitenkarte ändern möchten, ersetzen Sie den </a:t>
            </a:r>
            <a:r>
              <a:rPr lang="de-DE" baseline="0"/>
              <a:t>Inhalt </a:t>
            </a:r>
            <a:r>
              <a:rPr lang="de-DE" baseline="0" smtClean="0"/>
              <a:t>durch </a:t>
            </a:r>
            <a:r>
              <a:rPr lang="de-DE" baseline="0" dirty="0"/>
              <a:t>eigene Inhalte. </a:t>
            </a:r>
            <a:r>
              <a:rPr lang="de-DE" sz="1200" b="0" i="0" u="none" strike="noStrike" baseline="0" dirty="0" smtClean="0"/>
              <a:t>Wenn Sie das Logo ändern möchten, wählen Sie das Bild "Durch Logo ersetzen" aus. Wählen Sie dann unter "Bildtools" auf der Registerkarte "Format" die Option "Bild ändern" aus.</a:t>
            </a:r>
          </a:p>
          <a:p>
            <a:pPr rtl="0"/>
            <a:endParaRPr lang="en-US" baseline="0" dirty="0" smtClean="0"/>
          </a:p>
          <a:p>
            <a:pPr rtl="0"/>
            <a:r>
              <a:rPr lang="de-DE" baseline="0" dirty="0"/>
              <a:t>Wenn Sie stattdessen lieber mit einer leeren Folie beginnen möchten, klicken Sie auf der Registerkarte "Start" auf " Neue Folie", um eine neue Seite einzufügen. Nun können Sie Ihren Text in die leeren Platzhalter einfügen und Ihr Logo mithilfe von "Bild einfügen" hinzufügen.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karten,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arbbloc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0" name="Textplatzhalt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69" name="Textplatzhalter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24" name="Textplatzhalter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75" name="Textplatzhalter 31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25" name="Textplatzhalter 31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36" name="Textplatzhalter 31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37" name="Textplatzhalter 31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48" name="Textplatzhalter 31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49" name="Textplatzhalter 31"/>
          <p:cNvSpPr>
            <a:spLocks noGrp="1"/>
          </p:cNvSpPr>
          <p:nvPr>
            <p:ph type="body" sz="quarter" idx="85" hasCustomPrompt="1"/>
          </p:nvPr>
        </p:nvSpPr>
        <p:spPr>
          <a:xfrm>
            <a:off x="9477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61" name="Farbbloc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62" name="Textplatzhalter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63" name="Textplatzhalter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64" name="Textplatzhalter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65" name="Textplatzhalter 31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66" name="Textplatzhalter 31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67" name="Textplatzhalter 31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68" name="Textplatzhalter 31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69" name="Textplatzhalter 31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70" name="Textplatzhalter 31"/>
          <p:cNvSpPr>
            <a:spLocks noGrp="1"/>
          </p:cNvSpPr>
          <p:nvPr>
            <p:ph type="body" sz="quarter" idx="94" hasCustomPrompt="1"/>
          </p:nvPr>
        </p:nvSpPr>
        <p:spPr>
          <a:xfrm>
            <a:off x="27765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72" name="Farbbloc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73" name="Textplatzhalter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74" name="Textplatzhalter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75" name="Textplatzhalter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76" name="Textplatzhalter 31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77" name="Textplatzhalter 31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78" name="Textplatzhalter 31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79" name="Textplatzhalter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80" name="Textplatzhalter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81" name="Textplatzhalter 31"/>
          <p:cNvSpPr>
            <a:spLocks noGrp="1"/>
          </p:cNvSpPr>
          <p:nvPr>
            <p:ph type="body" sz="quarter" idx="103" hasCustomPrompt="1"/>
          </p:nvPr>
        </p:nvSpPr>
        <p:spPr>
          <a:xfrm>
            <a:off x="4606187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83" name="Farbbloc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84" name="Textplatzhalter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85" name="Textplatzhalter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86" name="Textplatzhalter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87" name="Textplatzhalter 31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88" name="Textplatzhalter 31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189" name="Textplatzhalter 31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90" name="Textplatzhalter 31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91" name="Textplatzhalter 31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92" name="Textplatzhalter 31"/>
          <p:cNvSpPr>
            <a:spLocks noGrp="1"/>
          </p:cNvSpPr>
          <p:nvPr>
            <p:ph type="body" sz="quarter" idx="112" hasCustomPrompt="1"/>
          </p:nvPr>
        </p:nvSpPr>
        <p:spPr>
          <a:xfrm>
            <a:off x="64341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194" name="Farbbloc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95" name="Textplatzhalter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196" name="Textplatzhalter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197" name="Textplatzhalter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198" name="Textplatzhalter 31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199" name="Textplatzhalter 31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Geben Sie hier PLZ und Ort ein</a:t>
            </a:r>
            <a:endParaRPr lang="de-DE" dirty="0"/>
          </a:p>
        </p:txBody>
      </p:sp>
      <p:sp>
        <p:nvSpPr>
          <p:cNvPr id="200" name="Textplatzhalter 31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01" name="Textplatzhalter 31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02" name="Textplatzhalter 31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03" name="Textplatzhalter 31"/>
          <p:cNvSpPr>
            <a:spLocks noGrp="1"/>
          </p:cNvSpPr>
          <p:nvPr>
            <p:ph type="body" sz="quarter" idx="121" hasCustomPrompt="1"/>
          </p:nvPr>
        </p:nvSpPr>
        <p:spPr>
          <a:xfrm>
            <a:off x="826870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05" name="Farbbloc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06" name="Textplatzhalter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07" name="Textplatzhalter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08" name="Textplatzhalter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09" name="Textplatzhalter 31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10" name="Textplatzhalter 31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11" name="Textplatzhalter 31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12" name="Textplatzhalter 31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13" name="Textplatzhalter 31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14" name="Textplatzhalter 31"/>
          <p:cNvSpPr>
            <a:spLocks noGrp="1"/>
          </p:cNvSpPr>
          <p:nvPr>
            <p:ph type="body" sz="quarter" idx="130" hasCustomPrompt="1"/>
          </p:nvPr>
        </p:nvSpPr>
        <p:spPr>
          <a:xfrm>
            <a:off x="9477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16" name="Farbbloc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17" name="Textplatzhalter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18" name="Textplatzhalter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19" name="Textplatzhalter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20" name="Textplatzhalter 31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21" name="Textplatzhalter 31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22" name="Textplatzhalter 31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23" name="Textplatzhalter 31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24" name="Textplatzhalter 31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25" name="Textplatzhalter 31"/>
          <p:cNvSpPr>
            <a:spLocks noGrp="1"/>
          </p:cNvSpPr>
          <p:nvPr>
            <p:ph type="body" sz="quarter" idx="139" hasCustomPrompt="1"/>
          </p:nvPr>
        </p:nvSpPr>
        <p:spPr>
          <a:xfrm>
            <a:off x="27765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27" name="Farbbloc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28" name="Textplatzhalter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29" name="Textplatzhalter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30" name="Textplatzhalter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31" name="Textplatzhalter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32" name="Textplatzhalter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33" name="Textplatzhalter 31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34" name="Textplatzhalter 31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35" name="Textplatzhalter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36" name="Textplatzhalter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606187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38" name="Farbbloc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39" name="Textplatzhalter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40" name="Textplatzhalter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41" name="Textplatzhalter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42" name="Textplatzhalter 31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43" name="Textplatzhalter 31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44" name="Textplatzhalter 31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45" name="Textplatzhalter 31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46" name="Textplatzhalter 31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47" name="Textplatzhalter 31"/>
          <p:cNvSpPr>
            <a:spLocks noGrp="1"/>
          </p:cNvSpPr>
          <p:nvPr>
            <p:ph type="body" sz="quarter" idx="157" hasCustomPrompt="1"/>
          </p:nvPr>
        </p:nvSpPr>
        <p:spPr>
          <a:xfrm>
            <a:off x="64341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49" name="Farbbloc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50" name="Textplatzhalter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[TITEL]</a:t>
            </a:r>
            <a:endParaRPr lang="de-DE" dirty="0"/>
          </a:p>
        </p:txBody>
      </p:sp>
      <p:sp>
        <p:nvSpPr>
          <p:cNvPr id="251" name="Textplatzhalter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de-DE" dirty="0" smtClean="0"/>
              <a:t>Geben Sie hier Ihren Namen ein</a:t>
            </a:r>
            <a:endParaRPr lang="de-DE" dirty="0"/>
          </a:p>
        </p:txBody>
      </p:sp>
      <p:sp>
        <p:nvSpPr>
          <p:cNvPr id="252" name="Textplatzhalter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[E-Mail]</a:t>
            </a:r>
            <a:endParaRPr lang="de-DE" dirty="0"/>
          </a:p>
        </p:txBody>
      </p:sp>
      <p:sp>
        <p:nvSpPr>
          <p:cNvPr id="253" name="Textplatzhalter 31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[Anschrift]</a:t>
            </a:r>
            <a:endParaRPr lang="de-DE" dirty="0"/>
          </a:p>
        </p:txBody>
      </p:sp>
      <p:sp>
        <p:nvSpPr>
          <p:cNvPr id="254" name="Textplatzhalter 31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[Postleitzahl Ort]</a:t>
            </a:r>
            <a:endParaRPr lang="de-DE" dirty="0"/>
          </a:p>
        </p:txBody>
      </p:sp>
      <p:sp>
        <p:nvSpPr>
          <p:cNvPr id="255" name="Textplatzhalter 31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256" name="Textplatzhalter 31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57" name="Textplatzhalter 31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  <p:sp>
        <p:nvSpPr>
          <p:cNvPr id="258" name="Textplatzhalter 31"/>
          <p:cNvSpPr>
            <a:spLocks noGrp="1"/>
          </p:cNvSpPr>
          <p:nvPr>
            <p:ph type="body" sz="quarter" idx="166" hasCustomPrompt="1"/>
          </p:nvPr>
        </p:nvSpPr>
        <p:spPr>
          <a:xfrm>
            <a:off x="826870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de-DE" dirty="0" smtClean="0"/>
              <a:t>[Telefonnummer]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enkartenraster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chtec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0" name="Rechtec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Rechtec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2" name="Rechtec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3" name="Rechtec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Rechtec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5" name="Rechtec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7" name="Rechtec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8" name="Rechtec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7/31/2013</a:t>
            </a:r>
            <a:endParaRPr lang="de-DE" dirty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platzhalter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STELLVERTR. VORSITZENDE</a:t>
            </a:r>
            <a:endParaRPr lang="de-DE" dirty="0"/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Hanna Peters</a:t>
            </a:r>
            <a:endParaRPr lang="de-DE" dirty="0"/>
          </a:p>
        </p:txBody>
      </p:sp>
      <p:sp>
        <p:nvSpPr>
          <p:cNvPr id="96" name="Textplatzhalter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hpeters@fabrikam.com</a:t>
            </a:r>
            <a:endParaRPr lang="de-DE" dirty="0"/>
          </a:p>
        </p:txBody>
      </p:sp>
      <p:sp>
        <p:nvSpPr>
          <p:cNvPr id="95" name="Textplatzhalter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Bahnstr. 1234</a:t>
            </a:r>
            <a:endParaRPr lang="de-DE" dirty="0"/>
          </a:p>
        </p:txBody>
      </p:sp>
      <p:sp>
        <p:nvSpPr>
          <p:cNvPr id="97" name="Textplatzhalter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98052 </a:t>
            </a:r>
            <a:r>
              <a:rPr lang="de-DE" dirty="0" err="1" smtClean="0"/>
              <a:t>Brunneck</a:t>
            </a:r>
            <a:endParaRPr lang="de-DE" dirty="0"/>
          </a:p>
        </p:txBody>
      </p:sp>
      <p:sp>
        <p:nvSpPr>
          <p:cNvPr id="98" name="Textplatzhalter 97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00" name="Textplatzhalter 99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0150</a:t>
            </a:r>
            <a:endParaRPr lang="de-DE" dirty="0"/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+49 (360) 555 0152</a:t>
            </a:r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" name="Textplatzhalter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1" name="Textplatzhalter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4" name="Textplatzhalter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7" name="Textplatzhalter 106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08" name="Textplatzhalter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7" name="Textplatzhalter 66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8" name="Textplatzhalter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2" name="Textplatzhalter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6" name="Textplatzhalter 115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17" name="Textplatzhalter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73" name="Textplatzhalter 72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4" name="Textplatzhalter 73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5" name="Textplatzhalter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6" name="Textplatzhalter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7" name="Textplatzhalter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8" name="Textplatzhalter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9" name="Textplatzhalter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5" name="Textplatzhalter 124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26" name="Textplatzhalter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80" name="Textplatzhalter 7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1" name="Textplatzhalter 80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2" name="Textplatzhalter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3" name="Textplatzhalter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4" name="Textplatzhalter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5" name="Textplatzhalter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6" name="Textplatzhalter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34" name="Textplatzhalter 133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35" name="Textplatzhalter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87" name="Textplatzhalter 8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8" name="Textplatzhalter 8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89" name="Textplatzhalter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0" name="Textplatzhalter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2" name="Textplatzhalter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88" name="Textplatzhalter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43" name="Textplatzhalter 14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44" name="Textplatzhalter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89" name="Textplatzhalter 288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0" name="Textplatzhalter 289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1" name="Textplatzhalter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2" name="Textplatzhalter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3" name="Textplatzhalter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4" name="Textplatzhalter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5" name="Textplatzhalter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52" name="Textplatzhalter 151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53" name="Textplatzhalter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296" name="Textplatzhalter 295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7" name="Textplatzhalter 296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8" name="Textplatzhalter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99" name="Textplatzhalter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300" name="Textplatzhalter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3" name="Textplatzhalter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4" name="Textplatzhalter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61" name="Textplatzhalter 160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62" name="Textplatzhalter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05" name="Textplatzhalter 104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6" name="Textplatzhalter 105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9" name="Textplatzhalter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0" name="Textplatzhalter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1" name="Textplatzhalter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2" name="Textplatzhalter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3" name="Textplatzhalter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0" name="Textplatzhalter 169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71" name="Textplatzhalter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14" name="Textplatzhalter 113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5" name="Textplatzhalter 114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8" name="Textplatzhalter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19" name="Textplatzhalter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0" name="Textplatzhalter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1" name="Textplatzhalter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2" name="Textplatzhalter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79" name="Textplatzhalter 178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de-DE" dirty="0" smtClean="0"/>
              <a:t>Büro</a:t>
            </a:r>
            <a:endParaRPr lang="de-DE" dirty="0"/>
          </a:p>
        </p:txBody>
      </p:sp>
      <p:sp>
        <p:nvSpPr>
          <p:cNvPr id="180" name="Textplatzhalter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de-DE" dirty="0" smtClean="0"/>
              <a:t>Mobil</a:t>
            </a:r>
            <a:endParaRPr lang="de-DE" dirty="0"/>
          </a:p>
        </p:txBody>
      </p:sp>
      <p:sp>
        <p:nvSpPr>
          <p:cNvPr id="123" name="Textplatzhalter 122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24" name="Textplatzhalter 123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pic>
        <p:nvPicPr>
          <p:cNvPr id="183" name="Bild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Bild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Bild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Bild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Bild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58496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Bild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Bild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Bild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Bild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Bild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56809"/>
            <a:ext cx="857428" cy="364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isitenkarte vertikal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152</ap:Words>
  <ap:Application>Microsoft Office PowerPoint</ap:Application>
  <ap:PresentationFormat>Benutzerdefiniert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Visitenkarte vertikal</vt:lpstr>
      <vt:lpstr>PowerPoint-Präsentation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2013-07-31T14:29:05Z</dcterms:created>
  <dcterms:modified xsi:type="dcterms:W3CDTF">2013-12-30T03:18:22Z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