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9" r:id="rId5"/>
  </p:sldIdLst>
  <p:sldSz cx="7772400" cy="10058400"/>
  <p:notesSz cx="6858000" cy="9313863"/>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7" pos="2448">
          <p15:clr>
            <a:srgbClr val="A4A3A4"/>
          </p15:clr>
        </p15:guide>
        <p15:guide id="8" orient="horz"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20" autoAdjust="0"/>
  </p:normalViewPr>
  <p:slideViewPr>
    <p:cSldViewPr>
      <p:cViewPr varScale="1">
        <p:scale>
          <a:sx n="57" d="100"/>
          <a:sy n="57" d="100"/>
        </p:scale>
        <p:origin x="1800" y="90"/>
      </p:cViewPr>
      <p:guideLst>
        <p:guide pos="2448"/>
        <p:guide orient="horz" pos="3168"/>
      </p:guideLst>
    </p:cSldViewPr>
  </p:slideViewPr>
  <p:notesTextViewPr>
    <p:cViewPr>
      <p:scale>
        <a:sx n="1" d="1"/>
        <a:sy n="1" d="1"/>
      </p:scale>
      <p:origin x="0" y="0"/>
    </p:cViewPr>
  </p:notesTextViewPr>
  <p:notesViewPr>
    <p:cSldViewPr showGuides="1">
      <p:cViewPr varScale="1">
        <p:scale>
          <a:sx n="72" d="100"/>
          <a:sy n="72" d="100"/>
        </p:scale>
        <p:origin x="148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l" rtl="0">
              <a:defRPr sz="1200"/>
            </a:lvl1pPr>
          </a:lstStyle>
          <a:p>
            <a:pPr algn="r" rtl="0"/>
            <a:fld id="{4433C23E-0E7E-432E-AA9A-36161CFA2229}" type="datetime1">
              <a:rPr lang="de-DE" smtClean="0"/>
              <a:pPr algn="r" rtl="0"/>
              <a:t>22.01.2014</a:t>
            </a:fld>
            <a:endParaRPr lang="de-DE" dirty="0"/>
          </a:p>
        </p:txBody>
      </p:sp>
      <p:sp>
        <p:nvSpPr>
          <p:cNvPr id="4" name="Fußzeilenplatzhalter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l" rtl="0">
              <a:defRPr sz="1200"/>
            </a:lvl1pPr>
          </a:lstStyle>
          <a:p>
            <a:pPr algn="r" rtl="0"/>
            <a:r>
              <a:rPr lang="de-DE" dirty="0" smtClean="0"/>
              <a:t>‹Nr.›</a:t>
            </a:r>
            <a:endParaRPr lang="de-DE" dirty="0"/>
          </a:p>
        </p:txBody>
      </p:sp>
    </p:spTree>
    <p:extLst>
      <p:ext uri="{BB962C8B-B14F-4D97-AF65-F5344CB8AC3E}">
        <p14:creationId xmlns:p14="http://schemas.microsoft.com/office/powerpoint/2010/main" val="2459455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66725"/>
          </a:xfrm>
          <a:prstGeom prst="rect">
            <a:avLst/>
          </a:prstGeom>
        </p:spPr>
        <p:txBody>
          <a:bodyPr vert="horz" lIns="91440" tIns="45720" rIns="91440" bIns="45720" rtlCol="0"/>
          <a:lstStyle>
            <a:lvl1pPr algn="l" rtl="0">
              <a:defRPr sz="1200"/>
            </a:lvl1pPr>
          </a:lstStyle>
          <a:p>
            <a:pPr algn="r"/>
            <a:fld id="{8C0926F6-50BE-4F64-B690-C9D7E82811FB}" type="datetime1">
              <a:rPr lang="de-DE" noProof="0" smtClean="0"/>
              <a:pPr algn="r"/>
              <a:t>22.01.2014</a:t>
            </a:fld>
            <a:endParaRPr lang="de-DE" noProof="0" dirty="0"/>
          </a:p>
        </p:txBody>
      </p:sp>
      <p:sp>
        <p:nvSpPr>
          <p:cNvPr id="4" name="Folienbildplatzhalter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6" name="Fußzeilenplatzhalt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l" rtl="0">
              <a:defRPr sz="1200"/>
            </a:lvl1pPr>
          </a:lstStyle>
          <a:p>
            <a:pPr algn="r"/>
            <a:r>
              <a:rPr lang="de-DE" noProof="0" dirty="0" smtClean="0"/>
              <a:t>‹Nr.›</a:t>
            </a:r>
            <a:endParaRPr lang="de-DE" noProof="0" dirty="0"/>
          </a:p>
        </p:txBody>
      </p:sp>
    </p:spTree>
    <p:extLst>
      <p:ext uri="{BB962C8B-B14F-4D97-AF65-F5344CB8AC3E}">
        <p14:creationId xmlns:p14="http://schemas.microsoft.com/office/powerpoint/2010/main" val="3062857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de-DE" noProof="0" dirty="0" smtClean="0"/>
              <a:t>Wenn</a:t>
            </a:r>
            <a:r>
              <a:rPr lang="de-DE" baseline="0" noProof="0" dirty="0" smtClean="0"/>
              <a:t> Sie die erste Beispielvisitenkarte ändern möchten, ersetzen Sie den Inhalt durch Ihren eigenen Inhalt. </a:t>
            </a:r>
          </a:p>
          <a:p>
            <a:pPr rtl="0"/>
            <a:endParaRPr lang="de-DE" baseline="0" noProof="0" dirty="0" smtClean="0"/>
          </a:p>
          <a:p>
            <a:pPr rtl="0"/>
            <a:r>
              <a:rPr lang="de-DE" baseline="0" noProof="0" dirty="0" smtClean="0"/>
              <a:t>Wenn Sie lieber ohne Vorgaben starten möchten, klicken Sie auf der Registerkarte "Start" auf die Schaltfläche "Neue Folie", um eine neue Seite einzufügen. Geben Sie nun Ihren Text in die leeren Platzhalter ein.</a:t>
            </a:r>
            <a:endParaRPr lang="de-DE" noProof="0" dirty="0"/>
          </a:p>
        </p:txBody>
      </p:sp>
      <p:sp>
        <p:nvSpPr>
          <p:cNvPr id="4" name="Foliennummernplatzhalter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3802912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karten (10)">
    <p:spTree>
      <p:nvGrpSpPr>
        <p:cNvPr id="1" name=""/>
        <p:cNvGrpSpPr/>
        <p:nvPr/>
      </p:nvGrpSpPr>
      <p:grpSpPr>
        <a:xfrm>
          <a:off x="0" y="0"/>
          <a:ext cx="0" cy="0"/>
          <a:chOff x="0" y="0"/>
          <a:chExt cx="0" cy="0"/>
        </a:xfrm>
      </p:grpSpPr>
      <p:sp>
        <p:nvSpPr>
          <p:cNvPr id="20" name="Textplatzhalter 19"/>
          <p:cNvSpPr>
            <a:spLocks noGrp="1"/>
          </p:cNvSpPr>
          <p:nvPr>
            <p:ph type="body" sz="quarter" idx="10" hasCustomPrompt="1"/>
          </p:nvPr>
        </p:nvSpPr>
        <p:spPr>
          <a:xfrm>
            <a:off x="835300" y="950084"/>
            <a:ext cx="2903820" cy="185282"/>
          </a:xfrm>
        </p:spPr>
        <p:txBody>
          <a:bodyPr lIns="0" tIns="0" rIns="0" bIns="0" rtlCol="0" anchor="t">
            <a:noAutofit/>
          </a:bodyPr>
          <a:lstStyle>
            <a:lvl1pPr marL="0" indent="0" algn="ctr" rtl="0">
              <a:lnSpc>
                <a:spcPct val="80000"/>
              </a:lnSpc>
              <a:spcBef>
                <a:spcPts val="0"/>
              </a:spcBef>
              <a:buNone/>
              <a:defRPr sz="1200" b="0" cap="all" baseline="0">
                <a:solidFill>
                  <a:schemeClr val="accent2"/>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22" name="Textplatzhalter 21"/>
          <p:cNvSpPr>
            <a:spLocks noGrp="1"/>
          </p:cNvSpPr>
          <p:nvPr>
            <p:ph type="body" sz="quarter" idx="11" hasCustomPrompt="1"/>
          </p:nvPr>
        </p:nvSpPr>
        <p:spPr>
          <a:xfrm>
            <a:off x="833568" y="112530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12" name="Textplatzhalter 31"/>
          <p:cNvSpPr>
            <a:spLocks noGrp="1"/>
          </p:cNvSpPr>
          <p:nvPr>
            <p:ph type="body" sz="quarter" idx="80" hasCustomPrompt="1"/>
          </p:nvPr>
        </p:nvSpPr>
        <p:spPr>
          <a:xfrm>
            <a:off x="833314" y="1517239"/>
            <a:ext cx="2907792" cy="140081"/>
          </a:xfrm>
        </p:spPr>
        <p:txBody>
          <a:bodyPr lIns="0" tIns="0" rIns="0" bIns="0" rtlCol="0">
            <a:noAutofit/>
          </a:bodyPr>
          <a:lstStyle>
            <a:lvl1pPr marL="0" indent="0" algn="ctr" rtl="0">
              <a:lnSpc>
                <a:spcPct val="80000"/>
              </a:lnSpc>
              <a:spcBef>
                <a:spcPts val="0"/>
              </a:spcBef>
              <a:buNone/>
              <a:defRPr sz="10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32" name="Textplatzhalter 31"/>
          <p:cNvSpPr>
            <a:spLocks noGrp="1"/>
          </p:cNvSpPr>
          <p:nvPr>
            <p:ph type="body" sz="quarter" idx="16" hasCustomPrompt="1"/>
          </p:nvPr>
        </p:nvSpPr>
        <p:spPr>
          <a:xfrm>
            <a:off x="833314" y="1666174"/>
            <a:ext cx="2907792" cy="128016"/>
          </a:xfrm>
        </p:spPr>
        <p:txBody>
          <a:bodyPr lIns="0" tIns="0" rIns="0" bIns="0" rtlCol="0">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148" name="Textplatzhalter 27"/>
          <p:cNvSpPr>
            <a:spLocks noGrp="1"/>
          </p:cNvSpPr>
          <p:nvPr>
            <p:ph type="body" sz="quarter" idx="84" hasCustomPrompt="1"/>
          </p:nvPr>
        </p:nvSpPr>
        <p:spPr>
          <a:xfrm>
            <a:off x="833314" y="1807094"/>
            <a:ext cx="2907792" cy="128016"/>
          </a:xfrm>
        </p:spPr>
        <p:txBody>
          <a:bodyPr lIns="0" tIns="0" rIns="0" bIns="0" rtlCol="0" anchor="t">
            <a:noAutofit/>
          </a:bodyPr>
          <a:lstStyle>
            <a:lvl1pPr marL="0" indent="0" algn="ctr" rtl="0">
              <a:lnSpc>
                <a:spcPct val="80000"/>
              </a:lnSpc>
              <a:spcBef>
                <a:spcPts val="0"/>
              </a:spcBef>
              <a:buFontTx/>
              <a:buNone/>
              <a:defRPr sz="9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125" name="Textplatzhalter 23"/>
          <p:cNvSpPr>
            <a:spLocks noGrp="1"/>
          </p:cNvSpPr>
          <p:nvPr>
            <p:ph type="body" sz="quarter" idx="82" hasCustomPrompt="1"/>
          </p:nvPr>
        </p:nvSpPr>
        <p:spPr>
          <a:xfrm>
            <a:off x="833568" y="1997600"/>
            <a:ext cx="2907792" cy="128016"/>
          </a:xfrm>
        </p:spPr>
        <p:txBody>
          <a:bodyPr lIns="0" tIns="0" rIns="0" bIns="0" rtlCol="0" anchor="b">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115" name="Textplatzhalter 19"/>
          <p:cNvSpPr>
            <a:spLocks noGrp="1"/>
          </p:cNvSpPr>
          <p:nvPr>
            <p:ph type="body" sz="quarter" idx="85" hasCustomPrompt="1"/>
          </p:nvPr>
        </p:nvSpPr>
        <p:spPr>
          <a:xfrm>
            <a:off x="4034490" y="950084"/>
            <a:ext cx="2903820" cy="185282"/>
          </a:xfrm>
        </p:spPr>
        <p:txBody>
          <a:bodyPr lIns="0" tIns="0" rIns="0" bIns="0" rtlCol="0" anchor="t">
            <a:noAutofit/>
          </a:bodyPr>
          <a:lstStyle>
            <a:lvl1pPr marL="0" indent="0" algn="ctr" rtl="0">
              <a:lnSpc>
                <a:spcPct val="80000"/>
              </a:lnSpc>
              <a:spcBef>
                <a:spcPts val="0"/>
              </a:spcBef>
              <a:buNone/>
              <a:defRPr sz="1200" b="0" cap="all" baseline="0">
                <a:solidFill>
                  <a:schemeClr val="accent2"/>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116" name="Textplatzhalter 21"/>
          <p:cNvSpPr>
            <a:spLocks noGrp="1"/>
          </p:cNvSpPr>
          <p:nvPr>
            <p:ph type="body" sz="quarter" idx="86" hasCustomPrompt="1"/>
          </p:nvPr>
        </p:nvSpPr>
        <p:spPr>
          <a:xfrm>
            <a:off x="4032758" y="112530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17" name="Textplatzhalter 31"/>
          <p:cNvSpPr>
            <a:spLocks noGrp="1"/>
          </p:cNvSpPr>
          <p:nvPr>
            <p:ph type="body" sz="quarter" idx="87" hasCustomPrompt="1"/>
          </p:nvPr>
        </p:nvSpPr>
        <p:spPr>
          <a:xfrm>
            <a:off x="4032504" y="1517239"/>
            <a:ext cx="2907792" cy="140081"/>
          </a:xfrm>
        </p:spPr>
        <p:txBody>
          <a:bodyPr lIns="0" tIns="0" rIns="0" bIns="0" rtlCol="0">
            <a:noAutofit/>
          </a:bodyPr>
          <a:lstStyle>
            <a:lvl1pPr marL="0" indent="0" algn="ctr" rtl="0">
              <a:lnSpc>
                <a:spcPct val="80000"/>
              </a:lnSpc>
              <a:spcBef>
                <a:spcPts val="0"/>
              </a:spcBef>
              <a:buNone/>
              <a:defRPr sz="10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118" name="Textplatzhalter 31"/>
          <p:cNvSpPr>
            <a:spLocks noGrp="1"/>
          </p:cNvSpPr>
          <p:nvPr>
            <p:ph type="body" sz="quarter" idx="88" hasCustomPrompt="1"/>
          </p:nvPr>
        </p:nvSpPr>
        <p:spPr>
          <a:xfrm>
            <a:off x="4032504" y="1666174"/>
            <a:ext cx="2907792" cy="128016"/>
          </a:xfrm>
        </p:spPr>
        <p:txBody>
          <a:bodyPr lIns="0" tIns="0" rIns="0" bIns="0" rtlCol="0">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119" name="Textplatzhalter 27"/>
          <p:cNvSpPr>
            <a:spLocks noGrp="1"/>
          </p:cNvSpPr>
          <p:nvPr>
            <p:ph type="body" sz="quarter" idx="89" hasCustomPrompt="1"/>
          </p:nvPr>
        </p:nvSpPr>
        <p:spPr>
          <a:xfrm>
            <a:off x="4032504" y="1807094"/>
            <a:ext cx="2907792" cy="128016"/>
          </a:xfrm>
        </p:spPr>
        <p:txBody>
          <a:bodyPr lIns="0" tIns="0" rIns="0" bIns="0" rtlCol="0" anchor="t">
            <a:noAutofit/>
          </a:bodyPr>
          <a:lstStyle>
            <a:lvl1pPr marL="0" indent="0" algn="ctr" rtl="0">
              <a:lnSpc>
                <a:spcPct val="80000"/>
              </a:lnSpc>
              <a:spcBef>
                <a:spcPts val="0"/>
              </a:spcBef>
              <a:buFontTx/>
              <a:buNone/>
              <a:defRPr sz="9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120" name="Textplatzhalter 23"/>
          <p:cNvSpPr>
            <a:spLocks noGrp="1"/>
          </p:cNvSpPr>
          <p:nvPr>
            <p:ph type="body" sz="quarter" idx="90" hasCustomPrompt="1"/>
          </p:nvPr>
        </p:nvSpPr>
        <p:spPr>
          <a:xfrm>
            <a:off x="4032504" y="1997600"/>
            <a:ext cx="2907792" cy="128016"/>
          </a:xfrm>
        </p:spPr>
        <p:txBody>
          <a:bodyPr lIns="0" tIns="0" rIns="0" bIns="0" rtlCol="0" anchor="b">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123" name="Textplatzhalter 19"/>
          <p:cNvSpPr>
            <a:spLocks noGrp="1"/>
          </p:cNvSpPr>
          <p:nvPr>
            <p:ph type="body" sz="quarter" idx="92" hasCustomPrompt="1"/>
          </p:nvPr>
        </p:nvSpPr>
        <p:spPr>
          <a:xfrm>
            <a:off x="835300" y="2777399"/>
            <a:ext cx="2903820" cy="185282"/>
          </a:xfrm>
        </p:spPr>
        <p:txBody>
          <a:bodyPr lIns="0" tIns="0" rIns="0" bIns="0" rtlCol="0" anchor="t">
            <a:noAutofit/>
          </a:bodyPr>
          <a:lstStyle>
            <a:lvl1pPr marL="0" indent="0" algn="ctr" rtl="0">
              <a:lnSpc>
                <a:spcPct val="80000"/>
              </a:lnSpc>
              <a:spcBef>
                <a:spcPts val="0"/>
              </a:spcBef>
              <a:buNone/>
              <a:defRPr sz="1200" b="0" cap="all" baseline="0">
                <a:solidFill>
                  <a:schemeClr val="accent2"/>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124" name="Textplatzhalter 21"/>
          <p:cNvSpPr>
            <a:spLocks noGrp="1"/>
          </p:cNvSpPr>
          <p:nvPr>
            <p:ph type="body" sz="quarter" idx="93" hasCustomPrompt="1"/>
          </p:nvPr>
        </p:nvSpPr>
        <p:spPr>
          <a:xfrm>
            <a:off x="833568" y="2952624"/>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26" name="Textplatzhalter 31"/>
          <p:cNvSpPr>
            <a:spLocks noGrp="1"/>
          </p:cNvSpPr>
          <p:nvPr>
            <p:ph type="body" sz="quarter" idx="94" hasCustomPrompt="1"/>
          </p:nvPr>
        </p:nvSpPr>
        <p:spPr>
          <a:xfrm>
            <a:off x="833314" y="3344554"/>
            <a:ext cx="2907792" cy="140081"/>
          </a:xfrm>
        </p:spPr>
        <p:txBody>
          <a:bodyPr lIns="0" tIns="0" rIns="0" bIns="0" rtlCol="0">
            <a:noAutofit/>
          </a:bodyPr>
          <a:lstStyle>
            <a:lvl1pPr marL="0" indent="0" algn="ctr" rtl="0">
              <a:lnSpc>
                <a:spcPct val="80000"/>
              </a:lnSpc>
              <a:spcBef>
                <a:spcPts val="0"/>
              </a:spcBef>
              <a:buNone/>
              <a:defRPr sz="10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127" name="Textplatzhalter 31"/>
          <p:cNvSpPr>
            <a:spLocks noGrp="1"/>
          </p:cNvSpPr>
          <p:nvPr>
            <p:ph type="body" sz="quarter" idx="95" hasCustomPrompt="1"/>
          </p:nvPr>
        </p:nvSpPr>
        <p:spPr>
          <a:xfrm>
            <a:off x="833314" y="3493489"/>
            <a:ext cx="2907792" cy="128016"/>
          </a:xfrm>
        </p:spPr>
        <p:txBody>
          <a:bodyPr lIns="0" tIns="0" rIns="0" bIns="0" rtlCol="0">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128" name="Textplatzhalter 27"/>
          <p:cNvSpPr>
            <a:spLocks noGrp="1"/>
          </p:cNvSpPr>
          <p:nvPr>
            <p:ph type="body" sz="quarter" idx="96" hasCustomPrompt="1"/>
          </p:nvPr>
        </p:nvSpPr>
        <p:spPr>
          <a:xfrm>
            <a:off x="833314" y="3634409"/>
            <a:ext cx="2907792" cy="128016"/>
          </a:xfrm>
        </p:spPr>
        <p:txBody>
          <a:bodyPr lIns="0" tIns="0" rIns="0" bIns="0" rtlCol="0" anchor="t">
            <a:noAutofit/>
          </a:bodyPr>
          <a:lstStyle>
            <a:lvl1pPr marL="0" indent="0" algn="ctr" rtl="0">
              <a:lnSpc>
                <a:spcPct val="80000"/>
              </a:lnSpc>
              <a:spcBef>
                <a:spcPts val="0"/>
              </a:spcBef>
              <a:buFontTx/>
              <a:buNone/>
              <a:defRPr sz="9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129" name="Textplatzhalter 23"/>
          <p:cNvSpPr>
            <a:spLocks noGrp="1"/>
          </p:cNvSpPr>
          <p:nvPr>
            <p:ph type="body" sz="quarter" idx="97" hasCustomPrompt="1"/>
          </p:nvPr>
        </p:nvSpPr>
        <p:spPr>
          <a:xfrm>
            <a:off x="833568" y="3824915"/>
            <a:ext cx="2907792" cy="128016"/>
          </a:xfrm>
        </p:spPr>
        <p:txBody>
          <a:bodyPr lIns="0" tIns="0" rIns="0" bIns="0" rtlCol="0" anchor="b">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132" name="Textplatzhalter 19"/>
          <p:cNvSpPr>
            <a:spLocks noGrp="1"/>
          </p:cNvSpPr>
          <p:nvPr>
            <p:ph type="body" sz="quarter" idx="99" hasCustomPrompt="1"/>
          </p:nvPr>
        </p:nvSpPr>
        <p:spPr>
          <a:xfrm>
            <a:off x="4034490" y="2777399"/>
            <a:ext cx="2903820" cy="185282"/>
          </a:xfrm>
        </p:spPr>
        <p:txBody>
          <a:bodyPr lIns="0" tIns="0" rIns="0" bIns="0" rtlCol="0" anchor="t">
            <a:noAutofit/>
          </a:bodyPr>
          <a:lstStyle>
            <a:lvl1pPr marL="0" indent="0" algn="ctr" rtl="0">
              <a:lnSpc>
                <a:spcPct val="80000"/>
              </a:lnSpc>
              <a:spcBef>
                <a:spcPts val="0"/>
              </a:spcBef>
              <a:buNone/>
              <a:defRPr sz="1200" b="0" cap="all" baseline="0">
                <a:solidFill>
                  <a:schemeClr val="accent2"/>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133" name="Textplatzhalter 21"/>
          <p:cNvSpPr>
            <a:spLocks noGrp="1"/>
          </p:cNvSpPr>
          <p:nvPr>
            <p:ph type="body" sz="quarter" idx="100" hasCustomPrompt="1"/>
          </p:nvPr>
        </p:nvSpPr>
        <p:spPr>
          <a:xfrm>
            <a:off x="4032758" y="2952624"/>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34" name="Textplatzhalter 31"/>
          <p:cNvSpPr>
            <a:spLocks noGrp="1"/>
          </p:cNvSpPr>
          <p:nvPr>
            <p:ph type="body" sz="quarter" idx="101" hasCustomPrompt="1"/>
          </p:nvPr>
        </p:nvSpPr>
        <p:spPr>
          <a:xfrm>
            <a:off x="4032504" y="3344554"/>
            <a:ext cx="2907792" cy="140081"/>
          </a:xfrm>
        </p:spPr>
        <p:txBody>
          <a:bodyPr lIns="0" tIns="0" rIns="0" bIns="0" rtlCol="0">
            <a:noAutofit/>
          </a:bodyPr>
          <a:lstStyle>
            <a:lvl1pPr marL="0" indent="0" algn="ctr" rtl="0">
              <a:lnSpc>
                <a:spcPct val="80000"/>
              </a:lnSpc>
              <a:spcBef>
                <a:spcPts val="0"/>
              </a:spcBef>
              <a:buNone/>
              <a:defRPr sz="10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135" name="Textplatzhalter 31"/>
          <p:cNvSpPr>
            <a:spLocks noGrp="1"/>
          </p:cNvSpPr>
          <p:nvPr>
            <p:ph type="body" sz="quarter" idx="102" hasCustomPrompt="1"/>
          </p:nvPr>
        </p:nvSpPr>
        <p:spPr>
          <a:xfrm>
            <a:off x="4032504" y="3493489"/>
            <a:ext cx="2907792" cy="128016"/>
          </a:xfrm>
        </p:spPr>
        <p:txBody>
          <a:bodyPr lIns="0" tIns="0" rIns="0" bIns="0" rtlCol="0">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136" name="Textplatzhalter 27"/>
          <p:cNvSpPr>
            <a:spLocks noGrp="1"/>
          </p:cNvSpPr>
          <p:nvPr>
            <p:ph type="body" sz="quarter" idx="103" hasCustomPrompt="1"/>
          </p:nvPr>
        </p:nvSpPr>
        <p:spPr>
          <a:xfrm>
            <a:off x="4032504" y="3634409"/>
            <a:ext cx="2907792" cy="128016"/>
          </a:xfrm>
        </p:spPr>
        <p:txBody>
          <a:bodyPr lIns="0" tIns="0" rIns="0" bIns="0" rtlCol="0" anchor="t">
            <a:noAutofit/>
          </a:bodyPr>
          <a:lstStyle>
            <a:lvl1pPr marL="0" indent="0" algn="ctr" rtl="0">
              <a:lnSpc>
                <a:spcPct val="80000"/>
              </a:lnSpc>
              <a:spcBef>
                <a:spcPts val="0"/>
              </a:spcBef>
              <a:buFontTx/>
              <a:buNone/>
              <a:defRPr sz="9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138" name="Textplatzhalter 23"/>
          <p:cNvSpPr>
            <a:spLocks noGrp="1"/>
          </p:cNvSpPr>
          <p:nvPr>
            <p:ph type="body" sz="quarter" idx="104" hasCustomPrompt="1"/>
          </p:nvPr>
        </p:nvSpPr>
        <p:spPr>
          <a:xfrm>
            <a:off x="4032504" y="3824915"/>
            <a:ext cx="2907792" cy="128016"/>
          </a:xfrm>
        </p:spPr>
        <p:txBody>
          <a:bodyPr lIns="0" tIns="0" rIns="0" bIns="0" rtlCol="0" anchor="b">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141" name="Textplatzhalter 19"/>
          <p:cNvSpPr>
            <a:spLocks noGrp="1"/>
          </p:cNvSpPr>
          <p:nvPr>
            <p:ph type="body" sz="quarter" idx="106" hasCustomPrompt="1"/>
          </p:nvPr>
        </p:nvSpPr>
        <p:spPr>
          <a:xfrm>
            <a:off x="835300" y="4607178"/>
            <a:ext cx="2903820" cy="185282"/>
          </a:xfrm>
        </p:spPr>
        <p:txBody>
          <a:bodyPr lIns="0" tIns="0" rIns="0" bIns="0" rtlCol="0" anchor="t">
            <a:noAutofit/>
          </a:bodyPr>
          <a:lstStyle>
            <a:lvl1pPr marL="0" indent="0" algn="ctr" rtl="0">
              <a:lnSpc>
                <a:spcPct val="80000"/>
              </a:lnSpc>
              <a:spcBef>
                <a:spcPts val="0"/>
              </a:spcBef>
              <a:buNone/>
              <a:defRPr sz="1200" b="0" cap="all" baseline="0">
                <a:solidFill>
                  <a:schemeClr val="accent2"/>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142" name="Textplatzhalter 21"/>
          <p:cNvSpPr>
            <a:spLocks noGrp="1"/>
          </p:cNvSpPr>
          <p:nvPr>
            <p:ph type="body" sz="quarter" idx="107" hasCustomPrompt="1"/>
          </p:nvPr>
        </p:nvSpPr>
        <p:spPr>
          <a:xfrm>
            <a:off x="833568" y="4782403"/>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43" name="Textplatzhalter 31"/>
          <p:cNvSpPr>
            <a:spLocks noGrp="1"/>
          </p:cNvSpPr>
          <p:nvPr>
            <p:ph type="body" sz="quarter" idx="108" hasCustomPrompt="1"/>
          </p:nvPr>
        </p:nvSpPr>
        <p:spPr>
          <a:xfrm>
            <a:off x="833314" y="5174333"/>
            <a:ext cx="2907792" cy="140081"/>
          </a:xfrm>
        </p:spPr>
        <p:txBody>
          <a:bodyPr lIns="0" tIns="0" rIns="0" bIns="0" rtlCol="0">
            <a:noAutofit/>
          </a:bodyPr>
          <a:lstStyle>
            <a:lvl1pPr marL="0" indent="0" algn="ctr" rtl="0">
              <a:lnSpc>
                <a:spcPct val="80000"/>
              </a:lnSpc>
              <a:spcBef>
                <a:spcPts val="0"/>
              </a:spcBef>
              <a:buNone/>
              <a:defRPr sz="10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144" name="Textplatzhalter 31"/>
          <p:cNvSpPr>
            <a:spLocks noGrp="1"/>
          </p:cNvSpPr>
          <p:nvPr>
            <p:ph type="body" sz="quarter" idx="109" hasCustomPrompt="1"/>
          </p:nvPr>
        </p:nvSpPr>
        <p:spPr>
          <a:xfrm>
            <a:off x="833314" y="5323268"/>
            <a:ext cx="2907792" cy="128016"/>
          </a:xfrm>
        </p:spPr>
        <p:txBody>
          <a:bodyPr lIns="0" tIns="0" rIns="0" bIns="0" rtlCol="0">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145" name="Textplatzhalter 27"/>
          <p:cNvSpPr>
            <a:spLocks noGrp="1"/>
          </p:cNvSpPr>
          <p:nvPr>
            <p:ph type="body" sz="quarter" idx="110" hasCustomPrompt="1"/>
          </p:nvPr>
        </p:nvSpPr>
        <p:spPr>
          <a:xfrm>
            <a:off x="833314" y="5464188"/>
            <a:ext cx="2907792" cy="128016"/>
          </a:xfrm>
        </p:spPr>
        <p:txBody>
          <a:bodyPr lIns="0" tIns="0" rIns="0" bIns="0" rtlCol="0" anchor="t">
            <a:noAutofit/>
          </a:bodyPr>
          <a:lstStyle>
            <a:lvl1pPr marL="0" indent="0" algn="ctr" rtl="0">
              <a:lnSpc>
                <a:spcPct val="80000"/>
              </a:lnSpc>
              <a:spcBef>
                <a:spcPts val="0"/>
              </a:spcBef>
              <a:buFontTx/>
              <a:buNone/>
              <a:defRPr sz="9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146" name="Textplatzhalter 23"/>
          <p:cNvSpPr>
            <a:spLocks noGrp="1"/>
          </p:cNvSpPr>
          <p:nvPr>
            <p:ph type="body" sz="quarter" idx="111" hasCustomPrompt="1"/>
          </p:nvPr>
        </p:nvSpPr>
        <p:spPr>
          <a:xfrm>
            <a:off x="833568" y="5654694"/>
            <a:ext cx="2907792" cy="128016"/>
          </a:xfrm>
        </p:spPr>
        <p:txBody>
          <a:bodyPr lIns="0" tIns="0" rIns="0" bIns="0" rtlCol="0" anchor="b">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150" name="Textplatzhalter 19"/>
          <p:cNvSpPr>
            <a:spLocks noGrp="1"/>
          </p:cNvSpPr>
          <p:nvPr>
            <p:ph type="body" sz="quarter" idx="113" hasCustomPrompt="1"/>
          </p:nvPr>
        </p:nvSpPr>
        <p:spPr>
          <a:xfrm>
            <a:off x="4034490" y="4607178"/>
            <a:ext cx="2903820" cy="185282"/>
          </a:xfrm>
        </p:spPr>
        <p:txBody>
          <a:bodyPr lIns="0" tIns="0" rIns="0" bIns="0" rtlCol="0" anchor="t">
            <a:noAutofit/>
          </a:bodyPr>
          <a:lstStyle>
            <a:lvl1pPr marL="0" indent="0" algn="ctr" rtl="0">
              <a:lnSpc>
                <a:spcPct val="80000"/>
              </a:lnSpc>
              <a:spcBef>
                <a:spcPts val="0"/>
              </a:spcBef>
              <a:buNone/>
              <a:defRPr sz="1200" b="0" cap="all" baseline="0">
                <a:solidFill>
                  <a:schemeClr val="accent2"/>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151" name="Textplatzhalter 21"/>
          <p:cNvSpPr>
            <a:spLocks noGrp="1"/>
          </p:cNvSpPr>
          <p:nvPr>
            <p:ph type="body" sz="quarter" idx="114" hasCustomPrompt="1"/>
          </p:nvPr>
        </p:nvSpPr>
        <p:spPr>
          <a:xfrm>
            <a:off x="4032758" y="4782403"/>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52" name="Textplatzhalter 31"/>
          <p:cNvSpPr>
            <a:spLocks noGrp="1"/>
          </p:cNvSpPr>
          <p:nvPr>
            <p:ph type="body" sz="quarter" idx="115" hasCustomPrompt="1"/>
          </p:nvPr>
        </p:nvSpPr>
        <p:spPr>
          <a:xfrm>
            <a:off x="4032504" y="5174333"/>
            <a:ext cx="2907792" cy="140081"/>
          </a:xfrm>
        </p:spPr>
        <p:txBody>
          <a:bodyPr lIns="0" tIns="0" rIns="0" bIns="0" rtlCol="0">
            <a:noAutofit/>
          </a:bodyPr>
          <a:lstStyle>
            <a:lvl1pPr marL="0" indent="0" algn="ctr" rtl="0">
              <a:lnSpc>
                <a:spcPct val="80000"/>
              </a:lnSpc>
              <a:spcBef>
                <a:spcPts val="0"/>
              </a:spcBef>
              <a:buNone/>
              <a:defRPr sz="10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153" name="Textplatzhalter 31"/>
          <p:cNvSpPr>
            <a:spLocks noGrp="1"/>
          </p:cNvSpPr>
          <p:nvPr>
            <p:ph type="body" sz="quarter" idx="116" hasCustomPrompt="1"/>
          </p:nvPr>
        </p:nvSpPr>
        <p:spPr>
          <a:xfrm>
            <a:off x="4032504" y="5323268"/>
            <a:ext cx="2907792" cy="128016"/>
          </a:xfrm>
        </p:spPr>
        <p:txBody>
          <a:bodyPr lIns="0" tIns="0" rIns="0" bIns="0" rtlCol="0">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154" name="Textplatzhalter 27"/>
          <p:cNvSpPr>
            <a:spLocks noGrp="1"/>
          </p:cNvSpPr>
          <p:nvPr>
            <p:ph type="body" sz="quarter" idx="117" hasCustomPrompt="1"/>
          </p:nvPr>
        </p:nvSpPr>
        <p:spPr>
          <a:xfrm>
            <a:off x="4032504" y="5464188"/>
            <a:ext cx="2907792" cy="128016"/>
          </a:xfrm>
        </p:spPr>
        <p:txBody>
          <a:bodyPr lIns="0" tIns="0" rIns="0" bIns="0" rtlCol="0" anchor="t">
            <a:noAutofit/>
          </a:bodyPr>
          <a:lstStyle>
            <a:lvl1pPr marL="0" indent="0" algn="ctr" rtl="0">
              <a:lnSpc>
                <a:spcPct val="80000"/>
              </a:lnSpc>
              <a:spcBef>
                <a:spcPts val="0"/>
              </a:spcBef>
              <a:buFontTx/>
              <a:buNone/>
              <a:defRPr sz="9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155" name="Textplatzhalter 23"/>
          <p:cNvSpPr>
            <a:spLocks noGrp="1"/>
          </p:cNvSpPr>
          <p:nvPr>
            <p:ph type="body" sz="quarter" idx="118" hasCustomPrompt="1"/>
          </p:nvPr>
        </p:nvSpPr>
        <p:spPr>
          <a:xfrm>
            <a:off x="4032504" y="5654694"/>
            <a:ext cx="2907792" cy="128016"/>
          </a:xfrm>
        </p:spPr>
        <p:txBody>
          <a:bodyPr lIns="0" tIns="0" rIns="0" bIns="0" rtlCol="0" anchor="b">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158" name="Textplatzhalter 19"/>
          <p:cNvSpPr>
            <a:spLocks noGrp="1"/>
          </p:cNvSpPr>
          <p:nvPr>
            <p:ph type="body" sz="quarter" idx="120" hasCustomPrompt="1"/>
          </p:nvPr>
        </p:nvSpPr>
        <p:spPr>
          <a:xfrm>
            <a:off x="835300" y="6436923"/>
            <a:ext cx="2903820" cy="185282"/>
          </a:xfrm>
        </p:spPr>
        <p:txBody>
          <a:bodyPr lIns="0" tIns="0" rIns="0" bIns="0" rtlCol="0" anchor="t">
            <a:noAutofit/>
          </a:bodyPr>
          <a:lstStyle>
            <a:lvl1pPr marL="0" indent="0" algn="ctr" rtl="0">
              <a:lnSpc>
                <a:spcPct val="80000"/>
              </a:lnSpc>
              <a:spcBef>
                <a:spcPts val="0"/>
              </a:spcBef>
              <a:buNone/>
              <a:defRPr sz="1200" b="0" cap="all" baseline="0">
                <a:solidFill>
                  <a:schemeClr val="accent2"/>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159" name="Textplatzhalter 21"/>
          <p:cNvSpPr>
            <a:spLocks noGrp="1"/>
          </p:cNvSpPr>
          <p:nvPr>
            <p:ph type="body" sz="quarter" idx="121" hasCustomPrompt="1"/>
          </p:nvPr>
        </p:nvSpPr>
        <p:spPr>
          <a:xfrm>
            <a:off x="833568" y="6612148"/>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60" name="Textplatzhalter 31"/>
          <p:cNvSpPr>
            <a:spLocks noGrp="1"/>
          </p:cNvSpPr>
          <p:nvPr>
            <p:ph type="body" sz="quarter" idx="122" hasCustomPrompt="1"/>
          </p:nvPr>
        </p:nvSpPr>
        <p:spPr>
          <a:xfrm>
            <a:off x="833314" y="7004078"/>
            <a:ext cx="2907792" cy="140081"/>
          </a:xfrm>
        </p:spPr>
        <p:txBody>
          <a:bodyPr lIns="0" tIns="0" rIns="0" bIns="0" rtlCol="0">
            <a:noAutofit/>
          </a:bodyPr>
          <a:lstStyle>
            <a:lvl1pPr marL="0" indent="0" algn="ctr" rtl="0">
              <a:lnSpc>
                <a:spcPct val="80000"/>
              </a:lnSpc>
              <a:spcBef>
                <a:spcPts val="0"/>
              </a:spcBef>
              <a:buNone/>
              <a:defRPr sz="10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161" name="Textplatzhalter 31"/>
          <p:cNvSpPr>
            <a:spLocks noGrp="1"/>
          </p:cNvSpPr>
          <p:nvPr>
            <p:ph type="body" sz="quarter" idx="123" hasCustomPrompt="1"/>
          </p:nvPr>
        </p:nvSpPr>
        <p:spPr>
          <a:xfrm>
            <a:off x="833314" y="7153013"/>
            <a:ext cx="2907792" cy="128016"/>
          </a:xfrm>
        </p:spPr>
        <p:txBody>
          <a:bodyPr lIns="0" tIns="0" rIns="0" bIns="0" rtlCol="0">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162" name="Textplatzhalter 27"/>
          <p:cNvSpPr>
            <a:spLocks noGrp="1"/>
          </p:cNvSpPr>
          <p:nvPr>
            <p:ph type="body" sz="quarter" idx="124" hasCustomPrompt="1"/>
          </p:nvPr>
        </p:nvSpPr>
        <p:spPr>
          <a:xfrm>
            <a:off x="833314" y="7293933"/>
            <a:ext cx="2907792" cy="128016"/>
          </a:xfrm>
        </p:spPr>
        <p:txBody>
          <a:bodyPr lIns="0" tIns="0" rIns="0" bIns="0" rtlCol="0" anchor="t">
            <a:noAutofit/>
          </a:bodyPr>
          <a:lstStyle>
            <a:lvl1pPr marL="0" indent="0" algn="ctr" rtl="0">
              <a:lnSpc>
                <a:spcPct val="80000"/>
              </a:lnSpc>
              <a:spcBef>
                <a:spcPts val="0"/>
              </a:spcBef>
              <a:buFontTx/>
              <a:buNone/>
              <a:defRPr sz="9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163" name="Textplatzhalter 23"/>
          <p:cNvSpPr>
            <a:spLocks noGrp="1"/>
          </p:cNvSpPr>
          <p:nvPr>
            <p:ph type="body" sz="quarter" idx="125" hasCustomPrompt="1"/>
          </p:nvPr>
        </p:nvSpPr>
        <p:spPr>
          <a:xfrm>
            <a:off x="833568" y="7484439"/>
            <a:ext cx="2907792" cy="128016"/>
          </a:xfrm>
        </p:spPr>
        <p:txBody>
          <a:bodyPr lIns="0" tIns="0" rIns="0" bIns="0" rtlCol="0" anchor="b">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166" name="Textplatzhalter 19"/>
          <p:cNvSpPr>
            <a:spLocks noGrp="1"/>
          </p:cNvSpPr>
          <p:nvPr>
            <p:ph type="body" sz="quarter" idx="127" hasCustomPrompt="1"/>
          </p:nvPr>
        </p:nvSpPr>
        <p:spPr>
          <a:xfrm>
            <a:off x="4034490" y="6436923"/>
            <a:ext cx="2903820" cy="185282"/>
          </a:xfrm>
        </p:spPr>
        <p:txBody>
          <a:bodyPr lIns="0" tIns="0" rIns="0" bIns="0" rtlCol="0" anchor="t">
            <a:noAutofit/>
          </a:bodyPr>
          <a:lstStyle>
            <a:lvl1pPr marL="0" indent="0" algn="ctr" rtl="0">
              <a:lnSpc>
                <a:spcPct val="80000"/>
              </a:lnSpc>
              <a:spcBef>
                <a:spcPts val="0"/>
              </a:spcBef>
              <a:buNone/>
              <a:defRPr sz="1200" b="0" cap="all" baseline="0">
                <a:solidFill>
                  <a:schemeClr val="accent2"/>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167" name="Textplatzhalter 21"/>
          <p:cNvSpPr>
            <a:spLocks noGrp="1"/>
          </p:cNvSpPr>
          <p:nvPr>
            <p:ph type="body" sz="quarter" idx="128" hasCustomPrompt="1"/>
          </p:nvPr>
        </p:nvSpPr>
        <p:spPr>
          <a:xfrm>
            <a:off x="4032758" y="6612148"/>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68" name="Textplatzhalter 31"/>
          <p:cNvSpPr>
            <a:spLocks noGrp="1"/>
          </p:cNvSpPr>
          <p:nvPr>
            <p:ph type="body" sz="quarter" idx="129" hasCustomPrompt="1"/>
          </p:nvPr>
        </p:nvSpPr>
        <p:spPr>
          <a:xfrm>
            <a:off x="4032504" y="7004078"/>
            <a:ext cx="2907792" cy="140081"/>
          </a:xfrm>
        </p:spPr>
        <p:txBody>
          <a:bodyPr lIns="0" tIns="0" rIns="0" bIns="0" rtlCol="0">
            <a:noAutofit/>
          </a:bodyPr>
          <a:lstStyle>
            <a:lvl1pPr marL="0" indent="0" algn="ctr" rtl="0">
              <a:lnSpc>
                <a:spcPct val="80000"/>
              </a:lnSpc>
              <a:spcBef>
                <a:spcPts val="0"/>
              </a:spcBef>
              <a:buNone/>
              <a:defRPr sz="10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210" name="Textplatzhalter 31"/>
          <p:cNvSpPr>
            <a:spLocks noGrp="1"/>
          </p:cNvSpPr>
          <p:nvPr>
            <p:ph type="body" sz="quarter" idx="130" hasCustomPrompt="1"/>
          </p:nvPr>
        </p:nvSpPr>
        <p:spPr>
          <a:xfrm>
            <a:off x="4032504" y="7153013"/>
            <a:ext cx="2907792" cy="128016"/>
          </a:xfrm>
        </p:spPr>
        <p:txBody>
          <a:bodyPr lIns="0" tIns="0" rIns="0" bIns="0" rtlCol="0">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211" name="Textplatzhalter 27"/>
          <p:cNvSpPr>
            <a:spLocks noGrp="1"/>
          </p:cNvSpPr>
          <p:nvPr>
            <p:ph type="body" sz="quarter" idx="131" hasCustomPrompt="1"/>
          </p:nvPr>
        </p:nvSpPr>
        <p:spPr>
          <a:xfrm>
            <a:off x="4032504" y="7293933"/>
            <a:ext cx="2907792" cy="128016"/>
          </a:xfrm>
        </p:spPr>
        <p:txBody>
          <a:bodyPr lIns="0" tIns="0" rIns="0" bIns="0" rtlCol="0" anchor="t">
            <a:noAutofit/>
          </a:bodyPr>
          <a:lstStyle>
            <a:lvl1pPr marL="0" indent="0" algn="ctr" rtl="0">
              <a:lnSpc>
                <a:spcPct val="80000"/>
              </a:lnSpc>
              <a:spcBef>
                <a:spcPts val="0"/>
              </a:spcBef>
              <a:buFontTx/>
              <a:buNone/>
              <a:defRPr sz="9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212" name="Textplatzhalter 23"/>
          <p:cNvSpPr>
            <a:spLocks noGrp="1"/>
          </p:cNvSpPr>
          <p:nvPr>
            <p:ph type="body" sz="quarter" idx="132" hasCustomPrompt="1"/>
          </p:nvPr>
        </p:nvSpPr>
        <p:spPr>
          <a:xfrm>
            <a:off x="4032504" y="7484439"/>
            <a:ext cx="2907792" cy="128016"/>
          </a:xfrm>
        </p:spPr>
        <p:txBody>
          <a:bodyPr lIns="0" tIns="0" rIns="0" bIns="0" rtlCol="0" anchor="b">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215" name="Textplatzhalter 19"/>
          <p:cNvSpPr>
            <a:spLocks noGrp="1"/>
          </p:cNvSpPr>
          <p:nvPr>
            <p:ph type="body" sz="quarter" idx="134" hasCustomPrompt="1"/>
          </p:nvPr>
        </p:nvSpPr>
        <p:spPr>
          <a:xfrm>
            <a:off x="835300" y="8264104"/>
            <a:ext cx="2903820" cy="185282"/>
          </a:xfrm>
        </p:spPr>
        <p:txBody>
          <a:bodyPr lIns="0" tIns="0" rIns="0" bIns="0" rtlCol="0" anchor="t">
            <a:noAutofit/>
          </a:bodyPr>
          <a:lstStyle>
            <a:lvl1pPr marL="0" indent="0" algn="ctr" rtl="0">
              <a:lnSpc>
                <a:spcPct val="80000"/>
              </a:lnSpc>
              <a:spcBef>
                <a:spcPts val="0"/>
              </a:spcBef>
              <a:buNone/>
              <a:defRPr sz="1200" b="0" cap="all" baseline="0">
                <a:solidFill>
                  <a:schemeClr val="accent2"/>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216" name="Textplatzhalter 21"/>
          <p:cNvSpPr>
            <a:spLocks noGrp="1"/>
          </p:cNvSpPr>
          <p:nvPr>
            <p:ph type="body" sz="quarter" idx="135" hasCustomPrompt="1"/>
          </p:nvPr>
        </p:nvSpPr>
        <p:spPr>
          <a:xfrm>
            <a:off x="833568" y="843932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217" name="Textplatzhalter 31"/>
          <p:cNvSpPr>
            <a:spLocks noGrp="1"/>
          </p:cNvSpPr>
          <p:nvPr>
            <p:ph type="body" sz="quarter" idx="136" hasCustomPrompt="1"/>
          </p:nvPr>
        </p:nvSpPr>
        <p:spPr>
          <a:xfrm>
            <a:off x="833314" y="8831259"/>
            <a:ext cx="2907792" cy="140081"/>
          </a:xfrm>
        </p:spPr>
        <p:txBody>
          <a:bodyPr lIns="0" tIns="0" rIns="0" bIns="0" rtlCol="0">
            <a:noAutofit/>
          </a:bodyPr>
          <a:lstStyle>
            <a:lvl1pPr marL="0" indent="0" algn="ctr" rtl="0">
              <a:lnSpc>
                <a:spcPct val="80000"/>
              </a:lnSpc>
              <a:spcBef>
                <a:spcPts val="0"/>
              </a:spcBef>
              <a:buNone/>
              <a:defRPr sz="10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218" name="Textplatzhalter 31"/>
          <p:cNvSpPr>
            <a:spLocks noGrp="1"/>
          </p:cNvSpPr>
          <p:nvPr>
            <p:ph type="body" sz="quarter" idx="137" hasCustomPrompt="1"/>
          </p:nvPr>
        </p:nvSpPr>
        <p:spPr>
          <a:xfrm>
            <a:off x="833314" y="8980194"/>
            <a:ext cx="2907792" cy="128016"/>
          </a:xfrm>
        </p:spPr>
        <p:txBody>
          <a:bodyPr lIns="0" tIns="0" rIns="0" bIns="0" rtlCol="0">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219" name="Textplatzhalter 27"/>
          <p:cNvSpPr>
            <a:spLocks noGrp="1"/>
          </p:cNvSpPr>
          <p:nvPr>
            <p:ph type="body" sz="quarter" idx="138" hasCustomPrompt="1"/>
          </p:nvPr>
        </p:nvSpPr>
        <p:spPr>
          <a:xfrm>
            <a:off x="833314" y="9121114"/>
            <a:ext cx="2907792" cy="128016"/>
          </a:xfrm>
        </p:spPr>
        <p:txBody>
          <a:bodyPr lIns="0" tIns="0" rIns="0" bIns="0" rtlCol="0" anchor="t">
            <a:noAutofit/>
          </a:bodyPr>
          <a:lstStyle>
            <a:lvl1pPr marL="0" indent="0" algn="ctr" rtl="0">
              <a:lnSpc>
                <a:spcPct val="80000"/>
              </a:lnSpc>
              <a:spcBef>
                <a:spcPts val="0"/>
              </a:spcBef>
              <a:buFontTx/>
              <a:buNone/>
              <a:defRPr sz="9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220" name="Textplatzhalter 23"/>
          <p:cNvSpPr>
            <a:spLocks noGrp="1"/>
          </p:cNvSpPr>
          <p:nvPr>
            <p:ph type="body" sz="quarter" idx="139" hasCustomPrompt="1"/>
          </p:nvPr>
        </p:nvSpPr>
        <p:spPr>
          <a:xfrm>
            <a:off x="833568" y="9311620"/>
            <a:ext cx="2907792" cy="128016"/>
          </a:xfrm>
        </p:spPr>
        <p:txBody>
          <a:bodyPr lIns="0" tIns="0" rIns="0" bIns="0" rtlCol="0" anchor="b">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223" name="Textplatzhalter 19"/>
          <p:cNvSpPr>
            <a:spLocks noGrp="1"/>
          </p:cNvSpPr>
          <p:nvPr>
            <p:ph type="body" sz="quarter" idx="141" hasCustomPrompt="1"/>
          </p:nvPr>
        </p:nvSpPr>
        <p:spPr>
          <a:xfrm>
            <a:off x="4034490" y="8264104"/>
            <a:ext cx="2903820" cy="185282"/>
          </a:xfrm>
        </p:spPr>
        <p:txBody>
          <a:bodyPr lIns="0" tIns="0" rIns="0" bIns="0" rtlCol="0" anchor="t">
            <a:noAutofit/>
          </a:bodyPr>
          <a:lstStyle>
            <a:lvl1pPr marL="0" indent="0" algn="ctr" rtl="0">
              <a:lnSpc>
                <a:spcPct val="80000"/>
              </a:lnSpc>
              <a:spcBef>
                <a:spcPts val="0"/>
              </a:spcBef>
              <a:buNone/>
              <a:defRPr sz="1200" b="0" cap="all" baseline="0">
                <a:solidFill>
                  <a:schemeClr val="accent2"/>
                </a:solidFill>
                <a:latin typeface="+mn-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224" name="Textplatzhalter 21"/>
          <p:cNvSpPr>
            <a:spLocks noGrp="1"/>
          </p:cNvSpPr>
          <p:nvPr>
            <p:ph type="body" sz="quarter" idx="142" hasCustomPrompt="1"/>
          </p:nvPr>
        </p:nvSpPr>
        <p:spPr>
          <a:xfrm>
            <a:off x="4032758" y="843932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225" name="Textplatzhalter 31"/>
          <p:cNvSpPr>
            <a:spLocks noGrp="1"/>
          </p:cNvSpPr>
          <p:nvPr>
            <p:ph type="body" sz="quarter" idx="143" hasCustomPrompt="1"/>
          </p:nvPr>
        </p:nvSpPr>
        <p:spPr>
          <a:xfrm>
            <a:off x="4032504" y="8831259"/>
            <a:ext cx="2907792" cy="140081"/>
          </a:xfrm>
        </p:spPr>
        <p:txBody>
          <a:bodyPr lIns="0" tIns="0" rIns="0" bIns="0" rtlCol="0">
            <a:noAutofit/>
          </a:bodyPr>
          <a:lstStyle>
            <a:lvl1pPr marL="0" indent="0" algn="ctr" rtl="0">
              <a:lnSpc>
                <a:spcPct val="80000"/>
              </a:lnSpc>
              <a:spcBef>
                <a:spcPts val="0"/>
              </a:spcBef>
              <a:buNone/>
              <a:defRPr sz="1000" b="0" cap="none" baseline="0">
                <a:solidFill>
                  <a:schemeClr val="accent6"/>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226" name="Textplatzhalter 31"/>
          <p:cNvSpPr>
            <a:spLocks noGrp="1"/>
          </p:cNvSpPr>
          <p:nvPr>
            <p:ph type="body" sz="quarter" idx="144" hasCustomPrompt="1"/>
          </p:nvPr>
        </p:nvSpPr>
        <p:spPr>
          <a:xfrm>
            <a:off x="4032504" y="8980194"/>
            <a:ext cx="2907792" cy="128016"/>
          </a:xfrm>
        </p:spPr>
        <p:txBody>
          <a:bodyPr lIns="0" tIns="0" rIns="0" bIns="0" rtlCol="0">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227" name="Textplatzhalter 27"/>
          <p:cNvSpPr>
            <a:spLocks noGrp="1"/>
          </p:cNvSpPr>
          <p:nvPr>
            <p:ph type="body" sz="quarter" idx="145" hasCustomPrompt="1"/>
          </p:nvPr>
        </p:nvSpPr>
        <p:spPr>
          <a:xfrm>
            <a:off x="4032504" y="9121114"/>
            <a:ext cx="2907792" cy="128016"/>
          </a:xfrm>
        </p:spPr>
        <p:txBody>
          <a:bodyPr lIns="0" tIns="0" rIns="0" bIns="0" rtlCol="0" anchor="t">
            <a:noAutofit/>
          </a:bodyPr>
          <a:lstStyle>
            <a:lvl1pPr marL="0" indent="0" algn="ctr" rtl="0">
              <a:lnSpc>
                <a:spcPct val="80000"/>
              </a:lnSpc>
              <a:spcBef>
                <a:spcPts val="0"/>
              </a:spcBef>
              <a:buFontTx/>
              <a:buNone/>
              <a:defRPr sz="9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228" name="Textplatzhalter 23"/>
          <p:cNvSpPr>
            <a:spLocks noGrp="1"/>
          </p:cNvSpPr>
          <p:nvPr>
            <p:ph type="body" sz="quarter" idx="146" hasCustomPrompt="1"/>
          </p:nvPr>
        </p:nvSpPr>
        <p:spPr>
          <a:xfrm>
            <a:off x="4032504" y="9311620"/>
            <a:ext cx="2907792" cy="128016"/>
          </a:xfrm>
        </p:spPr>
        <p:txBody>
          <a:bodyPr lIns="0" tIns="0" rIns="0" bIns="0" rtlCol="0" anchor="b">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 orient="horz" pos="2592" userDrawn="1">
          <p15:clr>
            <a:srgbClr val="FBAE40"/>
          </p15:clr>
        </p15:guide>
        <p15:guide id="7" orient="horz" pos="3744" userDrawn="1">
          <p15:clr>
            <a:srgbClr val="FBAE40"/>
          </p15:clr>
        </p15:guide>
        <p15:guide id="8" orient="horz" pos="4896" userDrawn="1">
          <p15:clr>
            <a:srgbClr val="FBAE40"/>
          </p15:clr>
        </p15:guide>
        <p15:guide id="9" orient="horz" pos="6048"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Visitenkartenraster" hidden="1"/>
          <p:cNvGrpSpPr/>
          <p:nvPr userDrawn="1"/>
        </p:nvGrpSpPr>
        <p:grpSpPr>
          <a:xfrm>
            <a:off x="685800" y="452618"/>
            <a:ext cx="6400800" cy="9148542"/>
            <a:chOff x="685800" y="452618"/>
            <a:chExt cx="6400800" cy="9148542"/>
          </a:xfrm>
        </p:grpSpPr>
        <p:sp>
          <p:nvSpPr>
            <p:cNvPr id="9" name="Rechteck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0" name="Rechteck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1" name="Rechteck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2" name="Rechteck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3" name="Rechteck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4" name="Rechteck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5" name="Rechteck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6" name="Rechteck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7" name="Rechteck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8" name="Rechteck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grpSp>
      <p:sp>
        <p:nvSpPr>
          <p:cNvPr id="2" name="Titelplatzhalter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pPr rtl="0"/>
            <a:r>
              <a:rPr lang="de-DE" noProof="0" dirty="0" smtClean="0"/>
              <a:t>Titelmasterformat durch Klicken bearbeiten</a:t>
            </a:r>
            <a:endParaRPr lang="de-DE" noProof="0" dirty="0"/>
          </a:p>
        </p:txBody>
      </p:sp>
      <p:sp>
        <p:nvSpPr>
          <p:cNvPr id="3" name="Textplatzhalter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4" name="Datumsplatzhalter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fld id="{938305E5-847D-4755-AB12-FED0AEB9EF40}" type="datetime1">
              <a:rPr lang="de-DE" smtClean="0"/>
              <a:pPr/>
              <a:t>22.01.2014</a:t>
            </a:fld>
            <a:endParaRPr lang="de-DE" dirty="0"/>
          </a:p>
        </p:txBody>
      </p:sp>
      <p:sp>
        <p:nvSpPr>
          <p:cNvPr id="5" name="Fußzeilenplatzhalter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rtl="0">
              <a:defRPr sz="1200">
                <a:solidFill>
                  <a:schemeClr val="tx1">
                    <a:tint val="75000"/>
                  </a:schemeClr>
                </a:solidFill>
              </a:defRPr>
            </a:lvl1pPr>
          </a:lstStyle>
          <a:p>
            <a:pPr rtl="0"/>
            <a:endParaRPr lang="de-DE" noProof="0" dirty="0"/>
          </a:p>
        </p:txBody>
      </p:sp>
      <p:sp>
        <p:nvSpPr>
          <p:cNvPr id="6" name="Foliennummernplatzhalter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pPr algn="r"/>
            <a:r>
              <a:rPr lang="de-DE" noProof="0" dirty="0" smtClean="0"/>
              <a:t>‹#›</a:t>
            </a:r>
            <a:endParaRPr lang="de-DE" noProof="0" dirty="0"/>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448" userDrawn="1">
          <p15:clr>
            <a:srgbClr val="F26B43"/>
          </p15:clr>
        </p15:guide>
        <p15:guide id="2" pos="432" userDrawn="1">
          <p15:clr>
            <a:srgbClr val="F26B43"/>
          </p15:clr>
        </p15:guide>
        <p15:guide id="3" pos="4464" userDrawn="1">
          <p15:clr>
            <a:srgbClr val="F26B43"/>
          </p15:clr>
        </p15:guide>
        <p15:guide id="4" orient="horz" pos="288" userDrawn="1">
          <p15:clr>
            <a:srgbClr val="F26B43"/>
          </p15:clr>
        </p15:guide>
        <p15:guide id="5" orient="horz" pos="1440" userDrawn="1">
          <p15:clr>
            <a:srgbClr val="F26B43"/>
          </p15:clr>
        </p15:guide>
        <p15:guide id="6" orient="horz" pos="2592" userDrawn="1">
          <p15:clr>
            <a:srgbClr val="F26B43"/>
          </p15:clr>
        </p15:guide>
        <p15:guide id="7" orient="horz" pos="3744" userDrawn="1">
          <p15:clr>
            <a:srgbClr val="F26B43"/>
          </p15:clr>
        </p15:guide>
        <p15:guide id="8" orient="horz" pos="4896"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platzhalter 88"/>
          <p:cNvSpPr>
            <a:spLocks noGrp="1"/>
          </p:cNvSpPr>
          <p:nvPr>
            <p:ph type="body" sz="quarter" idx="10"/>
          </p:nvPr>
        </p:nvSpPr>
        <p:spPr/>
        <p:txBody>
          <a:bodyPr rtlCol="0"/>
          <a:lstStyle/>
          <a:p>
            <a:pPr rtl="0"/>
            <a:r>
              <a:rPr lang="de-DE" dirty="0" smtClean="0"/>
              <a:t>Detlef </a:t>
            </a:r>
            <a:r>
              <a:rPr lang="de-DE" dirty="0" err="1" smtClean="0"/>
              <a:t>Hembrock</a:t>
            </a:r>
            <a:endParaRPr lang="de-DE" dirty="0"/>
          </a:p>
        </p:txBody>
      </p:sp>
      <p:sp>
        <p:nvSpPr>
          <p:cNvPr id="90" name="Textplatzhalter 89"/>
          <p:cNvSpPr>
            <a:spLocks noGrp="1"/>
          </p:cNvSpPr>
          <p:nvPr>
            <p:ph type="body" sz="quarter" idx="11"/>
          </p:nvPr>
        </p:nvSpPr>
        <p:spPr/>
        <p:txBody>
          <a:bodyPr rtlCol="0"/>
          <a:lstStyle/>
          <a:p>
            <a:pPr rtl="0"/>
            <a:r>
              <a:rPr lang="de-DE" dirty="0" smtClean="0"/>
              <a:t>Vizepräsident</a:t>
            </a:r>
            <a:endParaRPr lang="de-DE" dirty="0"/>
          </a:p>
        </p:txBody>
      </p:sp>
      <p:sp>
        <p:nvSpPr>
          <p:cNvPr id="92" name="Textplatzhalter 91"/>
          <p:cNvSpPr>
            <a:spLocks noGrp="1"/>
          </p:cNvSpPr>
          <p:nvPr>
            <p:ph type="body" sz="quarter" idx="80"/>
          </p:nvPr>
        </p:nvSpPr>
        <p:spPr/>
        <p:txBody>
          <a:bodyPr rtlCol="0"/>
          <a:lstStyle/>
          <a:p>
            <a:pPr rtl="0"/>
            <a:r>
              <a:rPr lang="de-DE" dirty="0" err="1" smtClean="0"/>
              <a:t>Fabrikam</a:t>
            </a:r>
            <a:endParaRPr lang="de-DE" dirty="0"/>
          </a:p>
        </p:txBody>
      </p:sp>
      <p:sp>
        <p:nvSpPr>
          <p:cNvPr id="91" name="Textplatzhalter 90"/>
          <p:cNvSpPr>
            <a:spLocks noGrp="1"/>
          </p:cNvSpPr>
          <p:nvPr>
            <p:ph type="body" sz="quarter" idx="16"/>
          </p:nvPr>
        </p:nvSpPr>
        <p:spPr/>
        <p:txBody>
          <a:bodyPr rtlCol="0"/>
          <a:lstStyle/>
          <a:p>
            <a:pPr rtl="0"/>
            <a:r>
              <a:rPr lang="de-DE" dirty="0" smtClean="0"/>
              <a:t>Hauptstraße 3 | 20095 Hamburg</a:t>
            </a:r>
            <a:endParaRPr lang="de-DE" dirty="0"/>
          </a:p>
        </p:txBody>
      </p:sp>
      <p:sp>
        <p:nvSpPr>
          <p:cNvPr id="95" name="Textplatzhalter 94"/>
          <p:cNvSpPr>
            <a:spLocks noGrp="1"/>
          </p:cNvSpPr>
          <p:nvPr>
            <p:ph type="body" sz="quarter" idx="84"/>
          </p:nvPr>
        </p:nvSpPr>
        <p:spPr/>
        <p:txBody>
          <a:bodyPr rtlCol="0"/>
          <a:lstStyle/>
          <a:p>
            <a:pPr rtl="0"/>
            <a:r>
              <a:rPr lang="de-DE" dirty="0" smtClean="0"/>
              <a:t>www.fabrikam.com</a:t>
            </a:r>
            <a:endParaRPr lang="de-DE" dirty="0"/>
          </a:p>
        </p:txBody>
      </p:sp>
      <p:sp>
        <p:nvSpPr>
          <p:cNvPr id="93" name="Textplatzhalter 92"/>
          <p:cNvSpPr>
            <a:spLocks noGrp="1"/>
          </p:cNvSpPr>
          <p:nvPr>
            <p:ph type="body" sz="quarter" idx="82"/>
          </p:nvPr>
        </p:nvSpPr>
        <p:spPr/>
        <p:txBody>
          <a:bodyPr rtlCol="0"/>
          <a:lstStyle/>
          <a:p>
            <a:pPr rtl="0"/>
            <a:r>
              <a:rPr lang="de-DE" dirty="0" smtClean="0"/>
              <a:t>36 05 55-150 | dhembrock@fabrikam.com</a:t>
            </a:r>
            <a:endParaRPr lang="de-DE" dirty="0"/>
          </a:p>
        </p:txBody>
      </p:sp>
      <p:sp>
        <p:nvSpPr>
          <p:cNvPr id="66" name="Textplatzhalter 65"/>
          <p:cNvSpPr>
            <a:spLocks noGrp="1"/>
          </p:cNvSpPr>
          <p:nvPr>
            <p:ph type="body" sz="quarter" idx="85"/>
          </p:nvPr>
        </p:nvSpPr>
        <p:spPr/>
        <p:txBody>
          <a:bodyPr rtlCol="0"/>
          <a:lstStyle/>
          <a:p>
            <a:pPr rtl="0"/>
            <a:endParaRPr lang="de-DE" dirty="0"/>
          </a:p>
        </p:txBody>
      </p:sp>
      <p:sp>
        <p:nvSpPr>
          <p:cNvPr id="67" name="Textplatzhalter 66"/>
          <p:cNvSpPr>
            <a:spLocks noGrp="1"/>
          </p:cNvSpPr>
          <p:nvPr>
            <p:ph type="body" sz="quarter" idx="86"/>
          </p:nvPr>
        </p:nvSpPr>
        <p:spPr/>
        <p:txBody>
          <a:bodyPr rtlCol="0"/>
          <a:lstStyle/>
          <a:p>
            <a:pPr rtl="0"/>
            <a:endParaRPr lang="de-DE" dirty="0"/>
          </a:p>
        </p:txBody>
      </p:sp>
      <p:sp>
        <p:nvSpPr>
          <p:cNvPr id="68" name="Textplatzhalter 67"/>
          <p:cNvSpPr>
            <a:spLocks noGrp="1"/>
          </p:cNvSpPr>
          <p:nvPr>
            <p:ph type="body" sz="quarter" idx="87"/>
          </p:nvPr>
        </p:nvSpPr>
        <p:spPr/>
        <p:txBody>
          <a:bodyPr rtlCol="0"/>
          <a:lstStyle/>
          <a:p>
            <a:pPr rtl="0"/>
            <a:endParaRPr lang="de-DE" dirty="0"/>
          </a:p>
        </p:txBody>
      </p:sp>
      <p:sp>
        <p:nvSpPr>
          <p:cNvPr id="69" name="Textplatzhalter 68"/>
          <p:cNvSpPr>
            <a:spLocks noGrp="1"/>
          </p:cNvSpPr>
          <p:nvPr>
            <p:ph type="body" sz="quarter" idx="88"/>
          </p:nvPr>
        </p:nvSpPr>
        <p:spPr/>
        <p:txBody>
          <a:bodyPr rtlCol="0"/>
          <a:lstStyle/>
          <a:p>
            <a:pPr rtl="0"/>
            <a:endParaRPr lang="de-DE" dirty="0"/>
          </a:p>
        </p:txBody>
      </p:sp>
      <p:sp>
        <p:nvSpPr>
          <p:cNvPr id="70" name="Textplatzhalter 69"/>
          <p:cNvSpPr>
            <a:spLocks noGrp="1"/>
          </p:cNvSpPr>
          <p:nvPr>
            <p:ph type="body" sz="quarter" idx="89"/>
          </p:nvPr>
        </p:nvSpPr>
        <p:spPr/>
        <p:txBody>
          <a:bodyPr rtlCol="0"/>
          <a:lstStyle/>
          <a:p>
            <a:pPr rtl="0"/>
            <a:endParaRPr lang="de-DE" dirty="0"/>
          </a:p>
        </p:txBody>
      </p:sp>
      <p:sp>
        <p:nvSpPr>
          <p:cNvPr id="71" name="Textplatzhalter 70"/>
          <p:cNvSpPr>
            <a:spLocks noGrp="1"/>
          </p:cNvSpPr>
          <p:nvPr>
            <p:ph type="body" sz="quarter" idx="90"/>
          </p:nvPr>
        </p:nvSpPr>
        <p:spPr/>
        <p:txBody>
          <a:bodyPr rtlCol="0"/>
          <a:lstStyle/>
          <a:p>
            <a:pPr rtl="0"/>
            <a:endParaRPr lang="de-DE" dirty="0"/>
          </a:p>
        </p:txBody>
      </p:sp>
      <p:sp>
        <p:nvSpPr>
          <p:cNvPr id="72" name="Textplatzhalter 71"/>
          <p:cNvSpPr>
            <a:spLocks noGrp="1"/>
          </p:cNvSpPr>
          <p:nvPr>
            <p:ph type="body" sz="quarter" idx="92"/>
          </p:nvPr>
        </p:nvSpPr>
        <p:spPr/>
        <p:txBody>
          <a:bodyPr rtlCol="0"/>
          <a:lstStyle/>
          <a:p>
            <a:pPr rtl="0"/>
            <a:endParaRPr lang="de-DE" dirty="0"/>
          </a:p>
        </p:txBody>
      </p:sp>
      <p:sp>
        <p:nvSpPr>
          <p:cNvPr id="73" name="Textplatzhalter 72"/>
          <p:cNvSpPr>
            <a:spLocks noGrp="1"/>
          </p:cNvSpPr>
          <p:nvPr>
            <p:ph type="body" sz="quarter" idx="93"/>
          </p:nvPr>
        </p:nvSpPr>
        <p:spPr/>
        <p:txBody>
          <a:bodyPr rtlCol="0"/>
          <a:lstStyle/>
          <a:p>
            <a:pPr rtl="0"/>
            <a:endParaRPr lang="de-DE" dirty="0"/>
          </a:p>
        </p:txBody>
      </p:sp>
      <p:sp>
        <p:nvSpPr>
          <p:cNvPr id="74" name="Textplatzhalter 73"/>
          <p:cNvSpPr>
            <a:spLocks noGrp="1"/>
          </p:cNvSpPr>
          <p:nvPr>
            <p:ph type="body" sz="quarter" idx="94"/>
          </p:nvPr>
        </p:nvSpPr>
        <p:spPr/>
        <p:txBody>
          <a:bodyPr rtlCol="0"/>
          <a:lstStyle/>
          <a:p>
            <a:pPr rtl="0"/>
            <a:endParaRPr lang="de-DE" dirty="0"/>
          </a:p>
        </p:txBody>
      </p:sp>
      <p:sp>
        <p:nvSpPr>
          <p:cNvPr id="75" name="Textplatzhalter 74"/>
          <p:cNvSpPr>
            <a:spLocks noGrp="1"/>
          </p:cNvSpPr>
          <p:nvPr>
            <p:ph type="body" sz="quarter" idx="95"/>
          </p:nvPr>
        </p:nvSpPr>
        <p:spPr/>
        <p:txBody>
          <a:bodyPr rtlCol="0"/>
          <a:lstStyle/>
          <a:p>
            <a:pPr rtl="0"/>
            <a:endParaRPr lang="de-DE" dirty="0"/>
          </a:p>
        </p:txBody>
      </p:sp>
      <p:sp>
        <p:nvSpPr>
          <p:cNvPr id="76" name="Textplatzhalter 75"/>
          <p:cNvSpPr>
            <a:spLocks noGrp="1"/>
          </p:cNvSpPr>
          <p:nvPr>
            <p:ph type="body" sz="quarter" idx="96"/>
          </p:nvPr>
        </p:nvSpPr>
        <p:spPr/>
        <p:txBody>
          <a:bodyPr rtlCol="0"/>
          <a:lstStyle/>
          <a:p>
            <a:pPr rtl="0"/>
            <a:endParaRPr lang="de-DE" dirty="0"/>
          </a:p>
        </p:txBody>
      </p:sp>
      <p:sp>
        <p:nvSpPr>
          <p:cNvPr id="77" name="Textplatzhalter 76"/>
          <p:cNvSpPr>
            <a:spLocks noGrp="1"/>
          </p:cNvSpPr>
          <p:nvPr>
            <p:ph type="body" sz="quarter" idx="97"/>
          </p:nvPr>
        </p:nvSpPr>
        <p:spPr/>
        <p:txBody>
          <a:bodyPr rtlCol="0"/>
          <a:lstStyle/>
          <a:p>
            <a:pPr rtl="0"/>
            <a:endParaRPr lang="de-DE" dirty="0"/>
          </a:p>
        </p:txBody>
      </p:sp>
      <p:sp>
        <p:nvSpPr>
          <p:cNvPr id="80" name="Textplatzhalter 79"/>
          <p:cNvSpPr>
            <a:spLocks noGrp="1"/>
          </p:cNvSpPr>
          <p:nvPr>
            <p:ph type="body" sz="quarter" idx="99"/>
          </p:nvPr>
        </p:nvSpPr>
        <p:spPr/>
        <p:txBody>
          <a:bodyPr rtlCol="0"/>
          <a:lstStyle/>
          <a:p>
            <a:pPr rtl="0"/>
            <a:endParaRPr lang="de-DE" dirty="0"/>
          </a:p>
        </p:txBody>
      </p:sp>
      <p:sp>
        <p:nvSpPr>
          <p:cNvPr id="81" name="Textplatzhalter 80"/>
          <p:cNvSpPr>
            <a:spLocks noGrp="1"/>
          </p:cNvSpPr>
          <p:nvPr>
            <p:ph type="body" sz="quarter" idx="100"/>
          </p:nvPr>
        </p:nvSpPr>
        <p:spPr/>
        <p:txBody>
          <a:bodyPr rtlCol="0"/>
          <a:lstStyle/>
          <a:p>
            <a:pPr rtl="0"/>
            <a:endParaRPr lang="de-DE" dirty="0"/>
          </a:p>
        </p:txBody>
      </p:sp>
      <p:sp>
        <p:nvSpPr>
          <p:cNvPr id="82" name="Textplatzhalter 81"/>
          <p:cNvSpPr>
            <a:spLocks noGrp="1"/>
          </p:cNvSpPr>
          <p:nvPr>
            <p:ph type="body" sz="quarter" idx="101"/>
          </p:nvPr>
        </p:nvSpPr>
        <p:spPr/>
        <p:txBody>
          <a:bodyPr rtlCol="0"/>
          <a:lstStyle/>
          <a:p>
            <a:pPr rtl="0"/>
            <a:endParaRPr lang="de-DE" dirty="0"/>
          </a:p>
        </p:txBody>
      </p:sp>
      <p:sp>
        <p:nvSpPr>
          <p:cNvPr id="83" name="Textplatzhalter 82"/>
          <p:cNvSpPr>
            <a:spLocks noGrp="1"/>
          </p:cNvSpPr>
          <p:nvPr>
            <p:ph type="body" sz="quarter" idx="102"/>
          </p:nvPr>
        </p:nvSpPr>
        <p:spPr/>
        <p:txBody>
          <a:bodyPr rtlCol="0"/>
          <a:lstStyle/>
          <a:p>
            <a:pPr rtl="0"/>
            <a:endParaRPr lang="de-DE" dirty="0"/>
          </a:p>
        </p:txBody>
      </p:sp>
      <p:sp>
        <p:nvSpPr>
          <p:cNvPr id="84" name="Textplatzhalter 83"/>
          <p:cNvSpPr>
            <a:spLocks noGrp="1"/>
          </p:cNvSpPr>
          <p:nvPr>
            <p:ph type="body" sz="quarter" idx="103"/>
          </p:nvPr>
        </p:nvSpPr>
        <p:spPr/>
        <p:txBody>
          <a:bodyPr rtlCol="0"/>
          <a:lstStyle/>
          <a:p>
            <a:pPr rtl="0"/>
            <a:endParaRPr lang="de-DE" dirty="0"/>
          </a:p>
        </p:txBody>
      </p:sp>
      <p:sp>
        <p:nvSpPr>
          <p:cNvPr id="85" name="Textplatzhalter 84"/>
          <p:cNvSpPr>
            <a:spLocks noGrp="1"/>
          </p:cNvSpPr>
          <p:nvPr>
            <p:ph type="body" sz="quarter" idx="104"/>
          </p:nvPr>
        </p:nvSpPr>
        <p:spPr/>
        <p:txBody>
          <a:bodyPr rtlCol="0"/>
          <a:lstStyle/>
          <a:p>
            <a:pPr rtl="0"/>
            <a:endParaRPr lang="de-DE" dirty="0"/>
          </a:p>
        </p:txBody>
      </p:sp>
      <p:sp>
        <p:nvSpPr>
          <p:cNvPr id="86" name="Textplatzhalter 85"/>
          <p:cNvSpPr>
            <a:spLocks noGrp="1"/>
          </p:cNvSpPr>
          <p:nvPr>
            <p:ph type="body" sz="quarter" idx="106"/>
          </p:nvPr>
        </p:nvSpPr>
        <p:spPr/>
        <p:txBody>
          <a:bodyPr rtlCol="0"/>
          <a:lstStyle/>
          <a:p>
            <a:pPr rtl="0"/>
            <a:endParaRPr lang="de-DE" dirty="0"/>
          </a:p>
        </p:txBody>
      </p:sp>
      <p:sp>
        <p:nvSpPr>
          <p:cNvPr id="87" name="Textplatzhalter 86"/>
          <p:cNvSpPr>
            <a:spLocks noGrp="1"/>
          </p:cNvSpPr>
          <p:nvPr>
            <p:ph type="body" sz="quarter" idx="107"/>
          </p:nvPr>
        </p:nvSpPr>
        <p:spPr/>
        <p:txBody>
          <a:bodyPr rtlCol="0"/>
          <a:lstStyle/>
          <a:p>
            <a:pPr rtl="0"/>
            <a:endParaRPr lang="de-DE" dirty="0"/>
          </a:p>
        </p:txBody>
      </p:sp>
      <p:sp>
        <p:nvSpPr>
          <p:cNvPr id="88" name="Textplatzhalter 87"/>
          <p:cNvSpPr>
            <a:spLocks noGrp="1"/>
          </p:cNvSpPr>
          <p:nvPr>
            <p:ph type="body" sz="quarter" idx="108"/>
          </p:nvPr>
        </p:nvSpPr>
        <p:spPr/>
        <p:txBody>
          <a:bodyPr rtlCol="0"/>
          <a:lstStyle/>
          <a:p>
            <a:pPr rtl="0"/>
            <a:endParaRPr lang="de-DE" dirty="0"/>
          </a:p>
        </p:txBody>
      </p:sp>
      <p:sp>
        <p:nvSpPr>
          <p:cNvPr id="288" name="Textplatzhalter 287"/>
          <p:cNvSpPr>
            <a:spLocks noGrp="1"/>
          </p:cNvSpPr>
          <p:nvPr>
            <p:ph type="body" sz="quarter" idx="109"/>
          </p:nvPr>
        </p:nvSpPr>
        <p:spPr/>
        <p:txBody>
          <a:bodyPr rtlCol="0"/>
          <a:lstStyle/>
          <a:p>
            <a:pPr rtl="0"/>
            <a:endParaRPr lang="de-DE" dirty="0"/>
          </a:p>
        </p:txBody>
      </p:sp>
      <p:sp>
        <p:nvSpPr>
          <p:cNvPr id="289" name="Textplatzhalter 288"/>
          <p:cNvSpPr>
            <a:spLocks noGrp="1"/>
          </p:cNvSpPr>
          <p:nvPr>
            <p:ph type="body" sz="quarter" idx="110"/>
          </p:nvPr>
        </p:nvSpPr>
        <p:spPr/>
        <p:txBody>
          <a:bodyPr rtlCol="0"/>
          <a:lstStyle/>
          <a:p>
            <a:pPr rtl="0"/>
            <a:endParaRPr lang="de-DE" dirty="0"/>
          </a:p>
        </p:txBody>
      </p:sp>
      <p:sp>
        <p:nvSpPr>
          <p:cNvPr id="290" name="Textplatzhalter 289"/>
          <p:cNvSpPr>
            <a:spLocks noGrp="1"/>
          </p:cNvSpPr>
          <p:nvPr>
            <p:ph type="body" sz="quarter" idx="111"/>
          </p:nvPr>
        </p:nvSpPr>
        <p:spPr/>
        <p:txBody>
          <a:bodyPr rtlCol="0"/>
          <a:lstStyle/>
          <a:p>
            <a:pPr rtl="0"/>
            <a:endParaRPr lang="de-DE" dirty="0"/>
          </a:p>
        </p:txBody>
      </p:sp>
      <p:sp>
        <p:nvSpPr>
          <p:cNvPr id="291" name="Textplatzhalter 290"/>
          <p:cNvSpPr>
            <a:spLocks noGrp="1"/>
          </p:cNvSpPr>
          <p:nvPr>
            <p:ph type="body" sz="quarter" idx="113"/>
          </p:nvPr>
        </p:nvSpPr>
        <p:spPr/>
        <p:txBody>
          <a:bodyPr rtlCol="0"/>
          <a:lstStyle/>
          <a:p>
            <a:pPr rtl="0"/>
            <a:endParaRPr lang="de-DE" dirty="0"/>
          </a:p>
        </p:txBody>
      </p:sp>
      <p:sp>
        <p:nvSpPr>
          <p:cNvPr id="292" name="Textplatzhalter 291"/>
          <p:cNvSpPr>
            <a:spLocks noGrp="1"/>
          </p:cNvSpPr>
          <p:nvPr>
            <p:ph type="body" sz="quarter" idx="114"/>
          </p:nvPr>
        </p:nvSpPr>
        <p:spPr/>
        <p:txBody>
          <a:bodyPr rtlCol="0"/>
          <a:lstStyle/>
          <a:p>
            <a:pPr rtl="0"/>
            <a:endParaRPr lang="de-DE" dirty="0"/>
          </a:p>
        </p:txBody>
      </p:sp>
      <p:sp>
        <p:nvSpPr>
          <p:cNvPr id="293" name="Textplatzhalter 292"/>
          <p:cNvSpPr>
            <a:spLocks noGrp="1"/>
          </p:cNvSpPr>
          <p:nvPr>
            <p:ph type="body" sz="quarter" idx="115"/>
          </p:nvPr>
        </p:nvSpPr>
        <p:spPr/>
        <p:txBody>
          <a:bodyPr rtlCol="0"/>
          <a:lstStyle/>
          <a:p>
            <a:pPr rtl="0"/>
            <a:endParaRPr lang="de-DE" dirty="0"/>
          </a:p>
        </p:txBody>
      </p:sp>
      <p:sp>
        <p:nvSpPr>
          <p:cNvPr id="294" name="Textplatzhalter 293"/>
          <p:cNvSpPr>
            <a:spLocks noGrp="1"/>
          </p:cNvSpPr>
          <p:nvPr>
            <p:ph type="body" sz="quarter" idx="116"/>
          </p:nvPr>
        </p:nvSpPr>
        <p:spPr/>
        <p:txBody>
          <a:bodyPr rtlCol="0"/>
          <a:lstStyle/>
          <a:p>
            <a:pPr rtl="0"/>
            <a:endParaRPr lang="de-DE" dirty="0"/>
          </a:p>
        </p:txBody>
      </p:sp>
      <p:sp>
        <p:nvSpPr>
          <p:cNvPr id="295" name="Textplatzhalter 294"/>
          <p:cNvSpPr>
            <a:spLocks noGrp="1"/>
          </p:cNvSpPr>
          <p:nvPr>
            <p:ph type="body" sz="quarter" idx="117"/>
          </p:nvPr>
        </p:nvSpPr>
        <p:spPr/>
        <p:txBody>
          <a:bodyPr rtlCol="0"/>
          <a:lstStyle/>
          <a:p>
            <a:pPr rtl="0"/>
            <a:endParaRPr lang="de-DE" dirty="0"/>
          </a:p>
        </p:txBody>
      </p:sp>
      <p:sp>
        <p:nvSpPr>
          <p:cNvPr id="296" name="Textplatzhalter 295"/>
          <p:cNvSpPr>
            <a:spLocks noGrp="1"/>
          </p:cNvSpPr>
          <p:nvPr>
            <p:ph type="body" sz="quarter" idx="118"/>
          </p:nvPr>
        </p:nvSpPr>
        <p:spPr/>
        <p:txBody>
          <a:bodyPr rtlCol="0"/>
          <a:lstStyle/>
          <a:p>
            <a:pPr rtl="0"/>
            <a:endParaRPr lang="de-DE" dirty="0"/>
          </a:p>
        </p:txBody>
      </p:sp>
      <p:sp>
        <p:nvSpPr>
          <p:cNvPr id="297" name="Textplatzhalter 296"/>
          <p:cNvSpPr>
            <a:spLocks noGrp="1"/>
          </p:cNvSpPr>
          <p:nvPr>
            <p:ph type="body" sz="quarter" idx="120"/>
          </p:nvPr>
        </p:nvSpPr>
        <p:spPr/>
        <p:txBody>
          <a:bodyPr rtlCol="0"/>
          <a:lstStyle/>
          <a:p>
            <a:pPr rtl="0"/>
            <a:endParaRPr lang="de-DE" dirty="0"/>
          </a:p>
        </p:txBody>
      </p:sp>
      <p:sp>
        <p:nvSpPr>
          <p:cNvPr id="298" name="Textplatzhalter 297"/>
          <p:cNvSpPr>
            <a:spLocks noGrp="1"/>
          </p:cNvSpPr>
          <p:nvPr>
            <p:ph type="body" sz="quarter" idx="121"/>
          </p:nvPr>
        </p:nvSpPr>
        <p:spPr/>
        <p:txBody>
          <a:bodyPr rtlCol="0"/>
          <a:lstStyle/>
          <a:p>
            <a:pPr rtl="0"/>
            <a:endParaRPr lang="de-DE" dirty="0"/>
          </a:p>
        </p:txBody>
      </p:sp>
      <p:sp>
        <p:nvSpPr>
          <p:cNvPr id="299" name="Textplatzhalter 298"/>
          <p:cNvSpPr>
            <a:spLocks noGrp="1"/>
          </p:cNvSpPr>
          <p:nvPr>
            <p:ph type="body" sz="quarter" idx="122"/>
          </p:nvPr>
        </p:nvSpPr>
        <p:spPr/>
        <p:txBody>
          <a:bodyPr rtlCol="0"/>
          <a:lstStyle/>
          <a:p>
            <a:pPr rtl="0"/>
            <a:endParaRPr lang="de-DE" dirty="0"/>
          </a:p>
        </p:txBody>
      </p:sp>
      <p:sp>
        <p:nvSpPr>
          <p:cNvPr id="300" name="Textplatzhalter 299"/>
          <p:cNvSpPr>
            <a:spLocks noGrp="1"/>
          </p:cNvSpPr>
          <p:nvPr>
            <p:ph type="body" sz="quarter" idx="123"/>
          </p:nvPr>
        </p:nvSpPr>
        <p:spPr/>
        <p:txBody>
          <a:bodyPr rtlCol="0"/>
          <a:lstStyle/>
          <a:p>
            <a:pPr rtl="0"/>
            <a:endParaRPr lang="de-DE" dirty="0"/>
          </a:p>
        </p:txBody>
      </p:sp>
      <p:sp>
        <p:nvSpPr>
          <p:cNvPr id="301" name="Textplatzhalter 300"/>
          <p:cNvSpPr>
            <a:spLocks noGrp="1"/>
          </p:cNvSpPr>
          <p:nvPr>
            <p:ph type="body" sz="quarter" idx="124"/>
          </p:nvPr>
        </p:nvSpPr>
        <p:spPr/>
        <p:txBody>
          <a:bodyPr rtlCol="0"/>
          <a:lstStyle/>
          <a:p>
            <a:pPr rtl="0"/>
            <a:endParaRPr lang="de-DE" dirty="0"/>
          </a:p>
        </p:txBody>
      </p:sp>
      <p:sp>
        <p:nvSpPr>
          <p:cNvPr id="302" name="Textplatzhalter 301"/>
          <p:cNvSpPr>
            <a:spLocks noGrp="1"/>
          </p:cNvSpPr>
          <p:nvPr>
            <p:ph type="body" sz="quarter" idx="125"/>
          </p:nvPr>
        </p:nvSpPr>
        <p:spPr/>
        <p:txBody>
          <a:bodyPr rtlCol="0"/>
          <a:lstStyle/>
          <a:p>
            <a:pPr rtl="0"/>
            <a:endParaRPr lang="de-DE" dirty="0"/>
          </a:p>
        </p:txBody>
      </p:sp>
      <p:sp>
        <p:nvSpPr>
          <p:cNvPr id="303" name="Textplatzhalter 302"/>
          <p:cNvSpPr>
            <a:spLocks noGrp="1"/>
          </p:cNvSpPr>
          <p:nvPr>
            <p:ph type="body" sz="quarter" idx="127"/>
          </p:nvPr>
        </p:nvSpPr>
        <p:spPr/>
        <p:txBody>
          <a:bodyPr rtlCol="0"/>
          <a:lstStyle/>
          <a:p>
            <a:pPr rtl="0"/>
            <a:endParaRPr lang="de-DE" dirty="0"/>
          </a:p>
        </p:txBody>
      </p:sp>
      <p:sp>
        <p:nvSpPr>
          <p:cNvPr id="304" name="Textplatzhalter 303"/>
          <p:cNvSpPr>
            <a:spLocks noGrp="1"/>
          </p:cNvSpPr>
          <p:nvPr>
            <p:ph type="body" sz="quarter" idx="128"/>
          </p:nvPr>
        </p:nvSpPr>
        <p:spPr/>
        <p:txBody>
          <a:bodyPr rtlCol="0"/>
          <a:lstStyle/>
          <a:p>
            <a:pPr rtl="0"/>
            <a:endParaRPr lang="de-DE" dirty="0"/>
          </a:p>
        </p:txBody>
      </p:sp>
      <p:sp>
        <p:nvSpPr>
          <p:cNvPr id="305" name="Textplatzhalter 304"/>
          <p:cNvSpPr>
            <a:spLocks noGrp="1"/>
          </p:cNvSpPr>
          <p:nvPr>
            <p:ph type="body" sz="quarter" idx="129"/>
          </p:nvPr>
        </p:nvSpPr>
        <p:spPr/>
        <p:txBody>
          <a:bodyPr rtlCol="0"/>
          <a:lstStyle/>
          <a:p>
            <a:pPr rtl="0"/>
            <a:endParaRPr lang="de-DE" dirty="0"/>
          </a:p>
        </p:txBody>
      </p:sp>
      <p:sp>
        <p:nvSpPr>
          <p:cNvPr id="306" name="Textplatzhalter 305"/>
          <p:cNvSpPr>
            <a:spLocks noGrp="1"/>
          </p:cNvSpPr>
          <p:nvPr>
            <p:ph type="body" sz="quarter" idx="130"/>
          </p:nvPr>
        </p:nvSpPr>
        <p:spPr/>
        <p:txBody>
          <a:bodyPr rtlCol="0"/>
          <a:lstStyle/>
          <a:p>
            <a:pPr rtl="0"/>
            <a:endParaRPr lang="de-DE" dirty="0"/>
          </a:p>
        </p:txBody>
      </p:sp>
      <p:sp>
        <p:nvSpPr>
          <p:cNvPr id="307" name="Textplatzhalter 306"/>
          <p:cNvSpPr>
            <a:spLocks noGrp="1"/>
          </p:cNvSpPr>
          <p:nvPr>
            <p:ph type="body" sz="quarter" idx="131"/>
          </p:nvPr>
        </p:nvSpPr>
        <p:spPr/>
        <p:txBody>
          <a:bodyPr rtlCol="0"/>
          <a:lstStyle/>
          <a:p>
            <a:pPr rtl="0"/>
            <a:endParaRPr lang="de-DE" dirty="0"/>
          </a:p>
        </p:txBody>
      </p:sp>
      <p:sp>
        <p:nvSpPr>
          <p:cNvPr id="308" name="Textplatzhalter 307"/>
          <p:cNvSpPr>
            <a:spLocks noGrp="1"/>
          </p:cNvSpPr>
          <p:nvPr>
            <p:ph type="body" sz="quarter" idx="132"/>
          </p:nvPr>
        </p:nvSpPr>
        <p:spPr/>
        <p:txBody>
          <a:bodyPr rtlCol="0"/>
          <a:lstStyle/>
          <a:p>
            <a:pPr rtl="0"/>
            <a:endParaRPr lang="de-DE" dirty="0"/>
          </a:p>
        </p:txBody>
      </p:sp>
      <p:sp>
        <p:nvSpPr>
          <p:cNvPr id="309" name="Textplatzhalter 308"/>
          <p:cNvSpPr>
            <a:spLocks noGrp="1"/>
          </p:cNvSpPr>
          <p:nvPr>
            <p:ph type="body" sz="quarter" idx="134"/>
          </p:nvPr>
        </p:nvSpPr>
        <p:spPr/>
        <p:txBody>
          <a:bodyPr rtlCol="0"/>
          <a:lstStyle/>
          <a:p>
            <a:pPr rtl="0"/>
            <a:endParaRPr lang="de-DE" dirty="0"/>
          </a:p>
        </p:txBody>
      </p:sp>
      <p:sp>
        <p:nvSpPr>
          <p:cNvPr id="310" name="Textplatzhalter 309"/>
          <p:cNvSpPr>
            <a:spLocks noGrp="1"/>
          </p:cNvSpPr>
          <p:nvPr>
            <p:ph type="body" sz="quarter" idx="135"/>
          </p:nvPr>
        </p:nvSpPr>
        <p:spPr/>
        <p:txBody>
          <a:bodyPr rtlCol="0"/>
          <a:lstStyle/>
          <a:p>
            <a:pPr rtl="0"/>
            <a:endParaRPr lang="de-DE" dirty="0"/>
          </a:p>
        </p:txBody>
      </p:sp>
      <p:sp>
        <p:nvSpPr>
          <p:cNvPr id="311" name="Textplatzhalter 310"/>
          <p:cNvSpPr>
            <a:spLocks noGrp="1"/>
          </p:cNvSpPr>
          <p:nvPr>
            <p:ph type="body" sz="quarter" idx="136"/>
          </p:nvPr>
        </p:nvSpPr>
        <p:spPr/>
        <p:txBody>
          <a:bodyPr rtlCol="0"/>
          <a:lstStyle/>
          <a:p>
            <a:pPr rtl="0"/>
            <a:endParaRPr lang="de-DE" dirty="0"/>
          </a:p>
        </p:txBody>
      </p:sp>
      <p:sp>
        <p:nvSpPr>
          <p:cNvPr id="312" name="Textplatzhalter 311"/>
          <p:cNvSpPr>
            <a:spLocks noGrp="1"/>
          </p:cNvSpPr>
          <p:nvPr>
            <p:ph type="body" sz="quarter" idx="137"/>
          </p:nvPr>
        </p:nvSpPr>
        <p:spPr/>
        <p:txBody>
          <a:bodyPr rtlCol="0"/>
          <a:lstStyle/>
          <a:p>
            <a:pPr rtl="0"/>
            <a:endParaRPr lang="de-DE" dirty="0"/>
          </a:p>
        </p:txBody>
      </p:sp>
      <p:sp>
        <p:nvSpPr>
          <p:cNvPr id="313" name="Textplatzhalter 312"/>
          <p:cNvSpPr>
            <a:spLocks noGrp="1"/>
          </p:cNvSpPr>
          <p:nvPr>
            <p:ph type="body" sz="quarter" idx="138"/>
          </p:nvPr>
        </p:nvSpPr>
        <p:spPr/>
        <p:txBody>
          <a:bodyPr rtlCol="0"/>
          <a:lstStyle/>
          <a:p>
            <a:pPr rtl="0"/>
            <a:endParaRPr lang="de-DE" dirty="0"/>
          </a:p>
        </p:txBody>
      </p:sp>
      <p:sp>
        <p:nvSpPr>
          <p:cNvPr id="314" name="Textplatzhalter 313"/>
          <p:cNvSpPr>
            <a:spLocks noGrp="1"/>
          </p:cNvSpPr>
          <p:nvPr>
            <p:ph type="body" sz="quarter" idx="139"/>
          </p:nvPr>
        </p:nvSpPr>
        <p:spPr/>
        <p:txBody>
          <a:bodyPr rtlCol="0"/>
          <a:lstStyle/>
          <a:p>
            <a:pPr rtl="0"/>
            <a:endParaRPr lang="de-DE" dirty="0"/>
          </a:p>
        </p:txBody>
      </p:sp>
      <p:sp>
        <p:nvSpPr>
          <p:cNvPr id="315" name="Textplatzhalter 314"/>
          <p:cNvSpPr>
            <a:spLocks noGrp="1"/>
          </p:cNvSpPr>
          <p:nvPr>
            <p:ph type="body" sz="quarter" idx="141"/>
          </p:nvPr>
        </p:nvSpPr>
        <p:spPr/>
        <p:txBody>
          <a:bodyPr rtlCol="0"/>
          <a:lstStyle/>
          <a:p>
            <a:pPr rtl="0"/>
            <a:endParaRPr lang="de-DE" dirty="0"/>
          </a:p>
        </p:txBody>
      </p:sp>
      <p:sp>
        <p:nvSpPr>
          <p:cNvPr id="316" name="Textplatzhalter 315"/>
          <p:cNvSpPr>
            <a:spLocks noGrp="1"/>
          </p:cNvSpPr>
          <p:nvPr>
            <p:ph type="body" sz="quarter" idx="142"/>
          </p:nvPr>
        </p:nvSpPr>
        <p:spPr/>
        <p:txBody>
          <a:bodyPr rtlCol="0"/>
          <a:lstStyle/>
          <a:p>
            <a:pPr rtl="0"/>
            <a:endParaRPr lang="de-DE" dirty="0"/>
          </a:p>
        </p:txBody>
      </p:sp>
      <p:sp>
        <p:nvSpPr>
          <p:cNvPr id="317" name="Textplatzhalter 316"/>
          <p:cNvSpPr>
            <a:spLocks noGrp="1"/>
          </p:cNvSpPr>
          <p:nvPr>
            <p:ph type="body" sz="quarter" idx="143"/>
          </p:nvPr>
        </p:nvSpPr>
        <p:spPr/>
        <p:txBody>
          <a:bodyPr rtlCol="0"/>
          <a:lstStyle/>
          <a:p>
            <a:pPr rtl="0"/>
            <a:endParaRPr lang="de-DE" dirty="0"/>
          </a:p>
        </p:txBody>
      </p:sp>
      <p:sp>
        <p:nvSpPr>
          <p:cNvPr id="318" name="Textplatzhalter 317"/>
          <p:cNvSpPr>
            <a:spLocks noGrp="1"/>
          </p:cNvSpPr>
          <p:nvPr>
            <p:ph type="body" sz="quarter" idx="144"/>
          </p:nvPr>
        </p:nvSpPr>
        <p:spPr/>
        <p:txBody>
          <a:bodyPr rtlCol="0"/>
          <a:lstStyle/>
          <a:p>
            <a:pPr rtl="0"/>
            <a:endParaRPr lang="de-DE" dirty="0"/>
          </a:p>
        </p:txBody>
      </p:sp>
      <p:sp>
        <p:nvSpPr>
          <p:cNvPr id="319" name="Textplatzhalter 318"/>
          <p:cNvSpPr>
            <a:spLocks noGrp="1"/>
          </p:cNvSpPr>
          <p:nvPr>
            <p:ph type="body" sz="quarter" idx="145"/>
          </p:nvPr>
        </p:nvSpPr>
        <p:spPr/>
        <p:txBody>
          <a:bodyPr rtlCol="0"/>
          <a:lstStyle/>
          <a:p>
            <a:pPr rtl="0"/>
            <a:endParaRPr lang="de-DE" dirty="0"/>
          </a:p>
        </p:txBody>
      </p:sp>
      <p:sp>
        <p:nvSpPr>
          <p:cNvPr id="320" name="Textplatzhalter 319"/>
          <p:cNvSpPr>
            <a:spLocks noGrp="1"/>
          </p:cNvSpPr>
          <p:nvPr>
            <p:ph type="body" sz="quarter" idx="146"/>
          </p:nvPr>
        </p:nvSpPr>
        <p:spPr/>
        <p:txBody>
          <a:bodyPr rtlCol="0"/>
          <a:lstStyle/>
          <a:p>
            <a:pPr rtl="0"/>
            <a:endParaRPr lang="de-DE" dirty="0"/>
          </a:p>
        </p:txBody>
      </p:sp>
    </p:spTree>
    <p:extLst>
      <p:ext uri="{BB962C8B-B14F-4D97-AF65-F5344CB8AC3E}">
        <p14:creationId xmlns:p14="http://schemas.microsoft.com/office/powerpoint/2010/main" val="3155509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Visitenkarten - kein Logoname UC">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Design">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Design">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EAD7AB-7D31-400B-816E-31E59C1049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E7FD685-13B1-4A7C-81A4-A4D4AA7B211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AFEAB1A-331C-4CAD-8F8E-1BCA59D1FD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73</Words>
  <Application>Microsoft Office PowerPoint</Application>
  <PresentationFormat>Benutzerdefiniert</PresentationFormat>
  <Paragraphs>10</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Cambria</vt:lpstr>
      <vt:lpstr>Visitenkarten - kein Logoname UC</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2013-07-31T14:30:36Z</dcterms:created>
  <dcterms:modified xsi:type="dcterms:W3CDTF">2014-01-22T23:29:06Z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