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Lst>
  <p:notesMasterIdLst>
    <p:notesMasterId r:id="rId7"/>
  </p:notesMasterIdLst>
  <p:handoutMasterIdLst>
    <p:handoutMasterId r:id="rId8"/>
  </p:handoutMasterIdLst>
  <p:sldIdLst>
    <p:sldId id="256" r:id="rId5"/>
    <p:sldId id="257" r:id="rId6"/>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944" autoAdjust="0"/>
  </p:normalViewPr>
  <p:slideViewPr>
    <p:cSldViewPr snapToGrid="0">
      <p:cViewPr varScale="1">
        <p:scale>
          <a:sx n="86" d="100"/>
          <a:sy n="86" d="100"/>
        </p:scale>
        <p:origin x="1926" y="114"/>
      </p:cViewPr>
      <p:guideLst>
        <p:guide orient="horz" pos="3168"/>
        <p:guide pos="2448"/>
      </p:guideLst>
    </p:cSldViewPr>
  </p:slideViewPr>
  <p:notesTextViewPr>
    <p:cViewPr>
      <p:scale>
        <a:sx n="1" d="1"/>
        <a:sy n="1" d="1"/>
      </p:scale>
      <p:origin x="0" y="0"/>
    </p:cViewPr>
  </p:notesTextViewPr>
  <p:notesViewPr>
    <p:cSldViewPr snapToGrid="0">
      <p:cViewPr varScale="1">
        <p:scale>
          <a:sx n="101" d="100"/>
          <a:sy n="101" d="100"/>
        </p:scale>
        <p:origin x="28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00A65721-4AD9-4F4E-91E4-B38E00E4EEF4}" type="datetimeFigureOut">
              <a:rPr lang="de-DE"/>
              <a:t>12.12.2013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09D8C508-A143-4FC7-94DD-2868E3E037EE}" type="slidenum">
              <a:rPr lang="de-DE"/>
              <a:t>‹Nr.›</a:t>
            </a:fld>
            <a:endParaRPr lang="de-DE" dirty="0"/>
          </a:p>
        </p:txBody>
      </p:sp>
    </p:spTree>
    <p:extLst>
      <p:ext uri="{BB962C8B-B14F-4D97-AF65-F5344CB8AC3E}">
        <p14:creationId xmlns:p14="http://schemas.microsoft.com/office/powerpoint/2010/main" val="3691609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95DC5D78-39BE-4C7D-9783-22D5EAEFC7B2}" type="datetimeFigureOut">
              <a:rPr lang="de-DE"/>
              <a:t>12.12.2013</a:t>
            </a:fld>
            <a:endParaRPr lang="de-DE" dirty="0"/>
          </a:p>
        </p:txBody>
      </p:sp>
      <p:sp>
        <p:nvSpPr>
          <p:cNvPr id="4" name="Folienbildplatzhalt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smtClean="0"/>
              <a:t>Textmasterformat bearbeiten</a:t>
            </a:r>
            <a:endParaRPr lang="de-DE" dirty="0"/>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41EFBA75-BA90-4A61-9717-741EDD6841F0}" type="slidenum">
              <a:rPr lang="de-DE" smtClean="0"/>
              <a:t>‹Nr.›</a:t>
            </a:fld>
            <a:endParaRPr lang="de-DE" dirty="0"/>
          </a:p>
        </p:txBody>
      </p:sp>
    </p:spTree>
    <p:extLst>
      <p:ext uri="{BB962C8B-B14F-4D97-AF65-F5344CB8AC3E}">
        <p14:creationId xmlns:p14="http://schemas.microsoft.com/office/powerpoint/2010/main" val="3706015875"/>
      </p:ext>
    </p:extLst>
  </p:cSld>
  <p:clrMap bg1="lt1" tx1="dk1" bg2="lt2" tx2="dk2" accent1="accent1" accent2="accent2" accent3="accent3" accent4="accent4" accent5="accent5" accent6="accent6" hlink="hlink" folHlink="folHlink"/>
  <p:notesStyle>
    <a:lvl1pPr marL="0" algn="l" defTabSz="914400" rtl="0" eaLnBrk="1" latinLnBrk="0" hangingPunct="1">
      <a:defRPr lang="de-DE" sz="1200" kern="1200">
        <a:solidFill>
          <a:schemeClr val="tx1"/>
        </a:solidFill>
        <a:latin typeface="+mn-lt"/>
        <a:ea typeface="+mn-ea"/>
        <a:cs typeface="+mn-cs"/>
      </a:defRPr>
    </a:lvl1pPr>
    <a:lvl2pPr marL="457200" algn="l" defTabSz="914400" rtl="0" eaLnBrk="1" latinLnBrk="0" hangingPunct="1">
      <a:defRPr lang="de-DE" sz="1200" kern="1200">
        <a:solidFill>
          <a:schemeClr val="tx1"/>
        </a:solidFill>
        <a:latin typeface="+mn-lt"/>
        <a:ea typeface="+mn-ea"/>
        <a:cs typeface="+mn-cs"/>
      </a:defRPr>
    </a:lvl2pPr>
    <a:lvl3pPr marL="914400" algn="l" defTabSz="914400" rtl="0" eaLnBrk="1" latinLnBrk="0" hangingPunct="1">
      <a:defRPr lang="de-DE" sz="1200" kern="1200">
        <a:solidFill>
          <a:schemeClr val="tx1"/>
        </a:solidFill>
        <a:latin typeface="+mn-lt"/>
        <a:ea typeface="+mn-ea"/>
        <a:cs typeface="+mn-cs"/>
      </a:defRPr>
    </a:lvl3pPr>
    <a:lvl4pPr marL="1371600" algn="l" defTabSz="914400" rtl="0" eaLnBrk="1" latinLnBrk="0" hangingPunct="1">
      <a:defRPr lang="de-DE" sz="1200" kern="1200">
        <a:solidFill>
          <a:schemeClr val="tx1"/>
        </a:solidFill>
        <a:latin typeface="+mn-lt"/>
        <a:ea typeface="+mn-ea"/>
        <a:cs typeface="+mn-cs"/>
      </a:defRPr>
    </a:lvl4pPr>
    <a:lvl5pPr marL="1828800" algn="l" defTabSz="914400" rtl="0" eaLnBrk="1" latinLnBrk="0" hangingPunct="1">
      <a:defRPr lang="de-DE" sz="1200" kern="1200">
        <a:solidFill>
          <a:schemeClr val="tx1"/>
        </a:solidFill>
        <a:latin typeface="+mn-lt"/>
        <a:ea typeface="+mn-ea"/>
        <a:cs typeface="+mn-cs"/>
      </a:defRPr>
    </a:lvl5pPr>
    <a:lvl6pPr marL="2286000" algn="l" defTabSz="914400" rtl="0" eaLnBrk="1" latinLnBrk="0" hangingPunct="1">
      <a:defRPr lang="de-DE" sz="1200" kern="1200">
        <a:solidFill>
          <a:schemeClr val="tx1"/>
        </a:solidFill>
        <a:latin typeface="+mn-lt"/>
        <a:ea typeface="+mn-ea"/>
        <a:cs typeface="+mn-cs"/>
      </a:defRPr>
    </a:lvl6pPr>
    <a:lvl7pPr marL="2743200" algn="l" defTabSz="914400" rtl="0" eaLnBrk="1" latinLnBrk="0" hangingPunct="1">
      <a:defRPr lang="de-DE" sz="1200" kern="1200">
        <a:solidFill>
          <a:schemeClr val="tx1"/>
        </a:solidFill>
        <a:latin typeface="+mn-lt"/>
        <a:ea typeface="+mn-ea"/>
        <a:cs typeface="+mn-cs"/>
      </a:defRPr>
    </a:lvl7pPr>
    <a:lvl8pPr marL="3200400" algn="l" defTabSz="914400" rtl="0" eaLnBrk="1" latinLnBrk="0" hangingPunct="1">
      <a:defRPr lang="de-DE" sz="1200" kern="1200">
        <a:solidFill>
          <a:schemeClr val="tx1"/>
        </a:solidFill>
        <a:latin typeface="+mn-lt"/>
        <a:ea typeface="+mn-ea"/>
        <a:cs typeface="+mn-cs"/>
      </a:defRPr>
    </a:lvl8pPr>
    <a:lvl9pPr marL="3657600" algn="l" defTabSz="914400" rtl="0" eaLnBrk="1" latinLnBrk="0" hangingPunct="1">
      <a:defRPr lang="de-D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Legen Sie einfach los! Wenn Sie eine eigene Nachricht hinzufügen möchten, oder zeigen möchten, von wem diese Karte ist, markieren Sie einfach den Text auf dieser Seite, und geben Sie Ihren Text ein. (Der Text oben wird automatisch auf den Kopf gestellt</a:t>
            </a:r>
            <a:r>
              <a:rPr lang="de-DE" dirty="0" smtClean="0"/>
              <a:t>.)</a:t>
            </a:r>
            <a:endParaRPr lang="de-DE" dirty="0"/>
          </a:p>
        </p:txBody>
      </p:sp>
      <p:sp>
        <p:nvSpPr>
          <p:cNvPr id="4" name="Foliennummernplatzhalter 3"/>
          <p:cNvSpPr>
            <a:spLocks noGrp="1"/>
          </p:cNvSpPr>
          <p:nvPr>
            <p:ph type="sldNum" sz="quarter" idx="10"/>
          </p:nvPr>
        </p:nvSpPr>
        <p:spPr/>
        <p:txBody>
          <a:bodyPr/>
          <a:lstStyle/>
          <a:p>
            <a:fld id="{41EFBA75-BA90-4A61-9717-741EDD6841F0}" type="slidenum">
              <a:rPr lang="de-DE" smtClean="0"/>
              <a:t>1</a:t>
            </a:fld>
            <a:endParaRPr lang="de-DE"/>
          </a:p>
        </p:txBody>
      </p:sp>
    </p:spTree>
    <p:extLst>
      <p:ext uri="{BB962C8B-B14F-4D97-AF65-F5344CB8AC3E}">
        <p14:creationId xmlns:p14="http://schemas.microsoft.com/office/powerpoint/2010/main" val="287312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Legen Sie einfach los! Wenn Sie eine eigene Nachricht hinzufügen möchten, oder zeigen möchten, von wem diese Karte ist, markieren Sie einfach den Text auf dieser Seite, und geben Sie Ihren Text ein. (Der Text oben wird automatisch auf den Kopf gestellt</a:t>
            </a:r>
            <a:r>
              <a:rPr lang="de-DE" dirty="0" smtClean="0"/>
              <a:t>.)</a:t>
            </a:r>
            <a:endParaRPr lang="de-DE" dirty="0"/>
          </a:p>
        </p:txBody>
      </p:sp>
      <p:sp>
        <p:nvSpPr>
          <p:cNvPr id="4" name="Foliennummernplatzhalter 3"/>
          <p:cNvSpPr>
            <a:spLocks noGrp="1"/>
          </p:cNvSpPr>
          <p:nvPr>
            <p:ph type="sldNum" sz="quarter" idx="10"/>
          </p:nvPr>
        </p:nvSpPr>
        <p:spPr/>
        <p:txBody>
          <a:bodyPr/>
          <a:lstStyle/>
          <a:p>
            <a:fld id="{41EFBA75-BA90-4A61-9717-741EDD6841F0}" type="slidenum">
              <a:rPr lang="de-DE" smtClean="0"/>
              <a:t>2</a:t>
            </a:fld>
            <a:endParaRPr lang="de-DE"/>
          </a:p>
        </p:txBody>
      </p:sp>
    </p:spTree>
    <p:extLst>
      <p:ext uri="{BB962C8B-B14F-4D97-AF65-F5344CB8AC3E}">
        <p14:creationId xmlns:p14="http://schemas.microsoft.com/office/powerpoint/2010/main" val="2284630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ußenseite">
    <p:spTree>
      <p:nvGrpSpPr>
        <p:cNvPr id="1" name=""/>
        <p:cNvGrpSpPr/>
        <p:nvPr/>
      </p:nvGrpSpPr>
      <p:grpSpPr>
        <a:xfrm>
          <a:off x="0" y="0"/>
          <a:ext cx="0" cy="0"/>
          <a:chOff x="0" y="0"/>
          <a:chExt cx="0" cy="0"/>
        </a:xfrm>
      </p:grpSpPr>
      <p:grpSp>
        <p:nvGrpSpPr>
          <p:cNvPr id="5" name="Gruppe 4"/>
          <p:cNvGrpSpPr/>
          <p:nvPr userDrawn="1"/>
        </p:nvGrpSpPr>
        <p:grpSpPr>
          <a:xfrm>
            <a:off x="456509" y="5467350"/>
            <a:ext cx="6859382" cy="4140874"/>
            <a:chOff x="438912" y="5467350"/>
            <a:chExt cx="6859382" cy="4140874"/>
          </a:xfrm>
        </p:grpSpPr>
        <p:sp>
          <p:nvSpPr>
            <p:cNvPr id="32" name="Rechteck 5"/>
            <p:cNvSpPr>
              <a:spLocks noChangeArrowheads="1"/>
            </p:cNvSpPr>
            <p:nvPr userDrawn="1"/>
          </p:nvSpPr>
          <p:spPr bwMode="auto">
            <a:xfrm>
              <a:off x="438912" y="5467350"/>
              <a:ext cx="6858000" cy="4140874"/>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de-DE" dirty="0"/>
            </a:p>
          </p:txBody>
        </p:sp>
        <p:pic>
          <p:nvPicPr>
            <p:cNvPr id="33" name="Bild 32"/>
            <p:cNvPicPr preferRelativeResize="0">
              <a:picLocks/>
            </p:cNvPicPr>
            <p:nvPr userDrawn="1"/>
          </p:nvPicPr>
          <p:blipFill rotWithShape="1">
            <a:blip r:embed="rId2" cstate="print">
              <a:extLst>
                <a:ext uri="{28A0092B-C50C-407E-A947-70E740481C1C}">
                  <a14:useLocalDpi xmlns:a14="http://schemas.microsoft.com/office/drawing/2010/main" val="0"/>
                </a:ext>
              </a:extLst>
            </a:blip>
            <a:srcRect/>
            <a:stretch/>
          </p:blipFill>
          <p:spPr>
            <a:xfrm>
              <a:off x="440294" y="5467350"/>
              <a:ext cx="6858000" cy="4140874"/>
            </a:xfrm>
            <a:prstGeom prst="rect">
              <a:avLst/>
            </a:prstGeom>
          </p:spPr>
        </p:pic>
      </p:grpSp>
      <p:sp>
        <p:nvSpPr>
          <p:cNvPr id="34" name="Rechteck 5"/>
          <p:cNvSpPr>
            <a:spLocks noChangeArrowheads="1"/>
          </p:cNvSpPr>
          <p:nvPr userDrawn="1"/>
        </p:nvSpPr>
        <p:spPr bwMode="auto">
          <a:xfrm>
            <a:off x="457200" y="6438608"/>
            <a:ext cx="6858000" cy="208376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35" name="Freihandform 13"/>
          <p:cNvSpPr>
            <a:spLocks/>
          </p:cNvSpPr>
          <p:nvPr userDrawn="1"/>
        </p:nvSpPr>
        <p:spPr bwMode="auto">
          <a:xfrm>
            <a:off x="1153838" y="5940451"/>
            <a:ext cx="5464725" cy="3049081"/>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1"/>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de-DE" dirty="0"/>
          </a:p>
        </p:txBody>
      </p:sp>
      <p:sp>
        <p:nvSpPr>
          <p:cNvPr id="38" name="Textplatzhalter 37"/>
          <p:cNvSpPr>
            <a:spLocks noGrp="1"/>
          </p:cNvSpPr>
          <p:nvPr>
            <p:ph type="body" sz="quarter" idx="10" hasCustomPrompt="1"/>
          </p:nvPr>
        </p:nvSpPr>
        <p:spPr>
          <a:xfrm>
            <a:off x="1755183" y="6330559"/>
            <a:ext cx="4262034" cy="2062060"/>
          </a:xfrm>
        </p:spPr>
        <p:txBody>
          <a:bodyPr anchor="ctr">
            <a:noAutofit/>
          </a:bodyPr>
          <a:lstStyle>
            <a:lvl1pPr marL="0" indent="0" algn="ctr" latinLnBrk="0">
              <a:lnSpc>
                <a:spcPct val="95000"/>
              </a:lnSpc>
              <a:spcBef>
                <a:spcPts val="0"/>
              </a:spcBef>
              <a:buNone/>
              <a:defRPr lang="de-DE" sz="46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de-DE" sz="2800" cap="all" baseline="0">
                <a:solidFill>
                  <a:schemeClr val="bg1"/>
                </a:solidFill>
                <a:latin typeface="+mj-lt"/>
              </a:defRPr>
            </a:lvl2pPr>
            <a:lvl3pPr marL="777240" indent="0" algn="r" latinLnBrk="0">
              <a:buNone/>
              <a:defRPr lang="de-DE" sz="2800" cap="all" baseline="0">
                <a:solidFill>
                  <a:schemeClr val="bg1"/>
                </a:solidFill>
                <a:latin typeface="+mj-lt"/>
              </a:defRPr>
            </a:lvl3pPr>
            <a:lvl4pPr marL="1165860" indent="0" algn="r" latinLnBrk="0">
              <a:buNone/>
              <a:defRPr lang="de-DE" sz="2800" cap="all" baseline="0">
                <a:solidFill>
                  <a:schemeClr val="bg1"/>
                </a:solidFill>
                <a:latin typeface="+mj-lt"/>
              </a:defRPr>
            </a:lvl4pPr>
            <a:lvl5pPr marL="1554480" indent="0" algn="r" latinLnBrk="0">
              <a:buNone/>
              <a:defRPr lang="de-DE" sz="2800" cap="all" baseline="0">
                <a:solidFill>
                  <a:schemeClr val="bg1"/>
                </a:solidFill>
                <a:latin typeface="+mj-lt"/>
              </a:defRPr>
            </a:lvl5pPr>
          </a:lstStyle>
          <a:p>
            <a:pPr lvl="0"/>
            <a:r>
              <a:rPr lang="de-DE" dirty="0"/>
              <a:t>Zum Bearbeiten des Texts hier klicken</a:t>
            </a:r>
          </a:p>
        </p:txBody>
      </p:sp>
      <p:sp>
        <p:nvSpPr>
          <p:cNvPr id="17" name="Freihandform 13"/>
          <p:cNvSpPr>
            <a:spLocks/>
          </p:cNvSpPr>
          <p:nvPr userDrawn="1"/>
        </p:nvSpPr>
        <p:spPr bwMode="auto">
          <a:xfrm>
            <a:off x="3201742" y="824853"/>
            <a:ext cx="1368916" cy="83076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accent1"/>
          </a:solidFill>
          <a:ln w="88900">
            <a:noFill/>
            <a:miter lim="800000"/>
          </a:ln>
          <a:effectLst/>
        </p:spPr>
        <p:txBody>
          <a:bodyPr vert="horz" wrap="square" lIns="91440" tIns="45720" rIns="91440" bIns="45720" numCol="1" anchor="t" anchorCtr="0" compatLnSpc="1">
            <a:prstTxWarp prst="textNoShape">
              <a:avLst/>
            </a:prstTxWarp>
          </a:bodyPr>
          <a:lstStyle/>
          <a:p>
            <a:endParaRPr lang="de-DE" dirty="0"/>
          </a:p>
        </p:txBody>
      </p:sp>
      <p:sp>
        <p:nvSpPr>
          <p:cNvPr id="44" name="Textplatzhalter 37"/>
          <p:cNvSpPr>
            <a:spLocks noGrp="1"/>
          </p:cNvSpPr>
          <p:nvPr>
            <p:ph type="body" sz="quarter" idx="11" hasCustomPrompt="1"/>
          </p:nvPr>
        </p:nvSpPr>
        <p:spPr>
          <a:xfrm rot="10800000">
            <a:off x="3201742" y="821966"/>
            <a:ext cx="1368916" cy="833656"/>
          </a:xfrm>
        </p:spPr>
        <p:txBody>
          <a:bodyPr anchor="ctr">
            <a:noAutofit/>
          </a:bodyPr>
          <a:lstStyle>
            <a:lvl1pPr marL="0" indent="0" algn="ctr" latinLnBrk="0">
              <a:spcBef>
                <a:spcPts val="0"/>
              </a:spcBef>
              <a:buNone/>
              <a:defRPr lang="de-DE" sz="4800" cap="none" baseline="0">
                <a:solidFill>
                  <a:schemeClr val="bg1"/>
                </a:solidFill>
                <a:latin typeface="+mj-lt"/>
              </a:defRPr>
            </a:lvl1pPr>
            <a:lvl2pPr marL="388620" indent="0" algn="r" latinLnBrk="0">
              <a:buNone/>
              <a:defRPr lang="de-DE" sz="2800" cap="all" baseline="0">
                <a:solidFill>
                  <a:schemeClr val="bg1"/>
                </a:solidFill>
                <a:latin typeface="+mj-lt"/>
              </a:defRPr>
            </a:lvl2pPr>
            <a:lvl3pPr marL="777240" indent="0" algn="r" latinLnBrk="0">
              <a:buNone/>
              <a:defRPr lang="de-DE" sz="2800" cap="all" baseline="0">
                <a:solidFill>
                  <a:schemeClr val="bg1"/>
                </a:solidFill>
                <a:latin typeface="+mj-lt"/>
              </a:defRPr>
            </a:lvl3pPr>
            <a:lvl4pPr marL="1165860" indent="0" algn="r" latinLnBrk="0">
              <a:buNone/>
              <a:defRPr lang="de-DE" sz="2800" cap="all" baseline="0">
                <a:solidFill>
                  <a:schemeClr val="bg1"/>
                </a:solidFill>
                <a:latin typeface="+mj-lt"/>
              </a:defRPr>
            </a:lvl4pPr>
            <a:lvl5pPr marL="1554480" indent="0" algn="r" latinLnBrk="0">
              <a:buNone/>
              <a:defRPr lang="de-DE" sz="2800" cap="all" baseline="0">
                <a:solidFill>
                  <a:schemeClr val="bg1"/>
                </a:solidFill>
                <a:latin typeface="+mj-lt"/>
              </a:defRPr>
            </a:lvl5pPr>
          </a:lstStyle>
          <a:p>
            <a:pPr lvl="0"/>
            <a:r>
              <a:rPr lang="de-DE" dirty="0"/>
              <a:t>Nr.</a:t>
            </a:r>
          </a:p>
        </p:txBody>
      </p:sp>
    </p:spTree>
    <p:extLst>
      <p:ext uri="{BB962C8B-B14F-4D97-AF65-F5344CB8AC3E}">
        <p14:creationId xmlns:p14="http://schemas.microsoft.com/office/powerpoint/2010/main" val="24428474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enseite">
    <p:spTree>
      <p:nvGrpSpPr>
        <p:cNvPr id="1" name=""/>
        <p:cNvGrpSpPr/>
        <p:nvPr/>
      </p:nvGrpSpPr>
      <p:grpSpPr>
        <a:xfrm>
          <a:off x="0" y="0"/>
          <a:ext cx="0" cy="0"/>
          <a:chOff x="0" y="0"/>
          <a:chExt cx="0" cy="0"/>
        </a:xfrm>
      </p:grpSpPr>
      <p:sp>
        <p:nvSpPr>
          <p:cNvPr id="7" name="Freihandform 13"/>
          <p:cNvSpPr>
            <a:spLocks/>
          </p:cNvSpPr>
          <p:nvPr userDrawn="1"/>
        </p:nvSpPr>
        <p:spPr bwMode="auto">
          <a:xfrm>
            <a:off x="715351" y="1435030"/>
            <a:ext cx="6341698" cy="2141023"/>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accent1"/>
          </a:solidFill>
          <a:ln w="88900">
            <a:noFill/>
            <a:miter lim="800000"/>
          </a:ln>
          <a:effectLst/>
        </p:spPr>
        <p:txBody>
          <a:bodyPr vert="horz" wrap="square" lIns="91440" tIns="45720" rIns="91440" bIns="45720" numCol="1" anchor="t" anchorCtr="0" compatLnSpc="1">
            <a:prstTxWarp prst="textNoShape">
              <a:avLst/>
            </a:prstTxWarp>
          </a:bodyPr>
          <a:lstStyle/>
          <a:p>
            <a:endParaRPr lang="de-DE" dirty="0"/>
          </a:p>
        </p:txBody>
      </p:sp>
      <p:sp>
        <p:nvSpPr>
          <p:cNvPr id="38" name="Textplatzhalter 37"/>
          <p:cNvSpPr>
            <a:spLocks noGrp="1"/>
          </p:cNvSpPr>
          <p:nvPr userDrawn="1">
            <p:ph type="body" sz="quarter" idx="10"/>
          </p:nvPr>
        </p:nvSpPr>
        <p:spPr>
          <a:xfrm rot="10800000">
            <a:off x="1054768" y="1738094"/>
            <a:ext cx="5662864" cy="1553884"/>
          </a:xfrm>
        </p:spPr>
        <p:txBody>
          <a:bodyPr anchor="ctr">
            <a:noAutofit/>
          </a:bodyPr>
          <a:lstStyle>
            <a:lvl1pPr marL="0" indent="0" algn="ctr" latinLnBrk="0">
              <a:spcBef>
                <a:spcPts val="0"/>
              </a:spcBef>
              <a:buNone/>
              <a:defRPr lang="de-DE" sz="4200" cap="none" baseline="0">
                <a:solidFill>
                  <a:schemeClr val="bg1"/>
                </a:solidFill>
                <a:latin typeface="+mj-lt"/>
              </a:defRPr>
            </a:lvl1pPr>
            <a:lvl2pPr marL="388620" indent="0" algn="r" latinLnBrk="0">
              <a:buNone/>
              <a:defRPr lang="de-DE" sz="2800" cap="all" baseline="0">
                <a:solidFill>
                  <a:schemeClr val="bg1"/>
                </a:solidFill>
                <a:latin typeface="+mj-lt"/>
              </a:defRPr>
            </a:lvl2pPr>
            <a:lvl3pPr marL="777240" indent="0" algn="r" latinLnBrk="0">
              <a:buNone/>
              <a:defRPr lang="de-DE" sz="2800" cap="all" baseline="0">
                <a:solidFill>
                  <a:schemeClr val="bg1"/>
                </a:solidFill>
                <a:latin typeface="+mj-lt"/>
              </a:defRPr>
            </a:lvl3pPr>
            <a:lvl4pPr marL="1165860" indent="0" algn="r" latinLnBrk="0">
              <a:buNone/>
              <a:defRPr lang="de-DE" sz="2800" cap="all" baseline="0">
                <a:solidFill>
                  <a:schemeClr val="bg1"/>
                </a:solidFill>
                <a:latin typeface="+mj-lt"/>
              </a:defRPr>
            </a:lvl4pPr>
            <a:lvl5pPr marL="1554480" indent="0" algn="r" latinLnBrk="0">
              <a:buNone/>
              <a:defRPr lang="de-DE" sz="2800" cap="all" baseline="0">
                <a:solidFill>
                  <a:schemeClr val="bg1"/>
                </a:solidFill>
                <a:latin typeface="+mj-lt"/>
              </a:defRPr>
            </a:lvl5pPr>
          </a:lstStyle>
          <a:p>
            <a:pPr lvl="0"/>
            <a:r>
              <a:rPr lang="de-DE" dirty="0" smtClean="0"/>
              <a:t>Textmasterformat bearbeiten</a:t>
            </a:r>
            <a:endParaRPr lang="de-DE" dirty="0"/>
          </a:p>
        </p:txBody>
      </p:sp>
    </p:spTree>
    <p:extLst>
      <p:ext uri="{BB962C8B-B14F-4D97-AF65-F5344CB8AC3E}">
        <p14:creationId xmlns:p14="http://schemas.microsoft.com/office/powerpoint/2010/main" val="3195577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de-DE" dirty="0" smtClean="0"/>
              <a:t>Textmasterformat bearbeiten</a:t>
            </a:r>
            <a:endParaRPr lang="de-DE" dirty="0"/>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de-DE" sz="1020">
                <a:solidFill>
                  <a:schemeClr val="tx1">
                    <a:tint val="75000"/>
                  </a:schemeClr>
                </a:solidFill>
              </a:defRPr>
            </a:lvl1pPr>
          </a:lstStyle>
          <a:p>
            <a:fld id="{CFB0A475-792E-49D8-A3BF-562786D15E81}" type="datetimeFigureOut">
              <a:rPr lang="de-DE"/>
              <a:t>12.12.2013</a:t>
            </a:fld>
            <a:endParaRPr lang="de-DE" dirty="0"/>
          </a:p>
        </p:txBody>
      </p:sp>
      <p:sp>
        <p:nvSpPr>
          <p:cNvPr id="5" name="Fußzeilenplatzhalt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de-DE" sz="102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de-DE" sz="1020">
                <a:solidFill>
                  <a:schemeClr val="tx1">
                    <a:tint val="75000"/>
                  </a:schemeClr>
                </a:solidFill>
              </a:defRPr>
            </a:lvl1pPr>
          </a:lstStyle>
          <a:p>
            <a:fld id="{4E45FB2E-A192-40A4-8E73-CB7FF38F46A2}" type="slidenum">
              <a:rPr lang="de-DE" smtClean="0"/>
              <a:t>‹Nr.›</a:t>
            </a:fld>
            <a:endParaRPr lang="de-DE" dirty="0"/>
          </a:p>
        </p:txBody>
      </p:sp>
    </p:spTree>
    <p:extLst>
      <p:ext uri="{BB962C8B-B14F-4D97-AF65-F5344CB8AC3E}">
        <p14:creationId xmlns:p14="http://schemas.microsoft.com/office/powerpoint/2010/main" val="893212557"/>
      </p:ext>
    </p:extLst>
  </p:cSld>
  <p:clrMap bg1="lt1" tx1="dk1" bg2="lt2" tx2="dk2" accent1="accent1" accent2="accent2" accent3="accent3" accent4="accent4" accent5="accent5" accent6="accent6" hlink="hlink" folHlink="folHlink"/>
  <p:sldLayoutIdLst>
    <p:sldLayoutId id="2147483680" r:id="rId1"/>
    <p:sldLayoutId id="2147483681" r:id="rId2"/>
  </p:sldLayoutIdLst>
  <p:txStyles>
    <p:titleStyle>
      <a:lvl1pPr algn="l" defTabSz="777240" rtl="0" eaLnBrk="1" latinLnBrk="0" hangingPunct="1">
        <a:lnSpc>
          <a:spcPct val="90000"/>
        </a:lnSpc>
        <a:spcBef>
          <a:spcPct val="0"/>
        </a:spcBef>
        <a:buNone/>
        <a:defRPr lang="de-DE"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de-DE"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de-DE"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de-DE"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9pPr>
    </p:bodyStyle>
    <p:otherStyle>
      <a:defPPr>
        <a:defRPr lang="de-DE"/>
      </a:defPPr>
      <a:lvl1pPr marL="0" algn="l" defTabSz="777240" rtl="0" eaLnBrk="1" latinLnBrk="0" hangingPunct="1">
        <a:defRPr lang="de-DE" sz="1530" kern="1200">
          <a:solidFill>
            <a:schemeClr val="tx1"/>
          </a:solidFill>
          <a:latin typeface="+mn-lt"/>
          <a:ea typeface="+mn-ea"/>
          <a:cs typeface="+mn-cs"/>
        </a:defRPr>
      </a:lvl1pPr>
      <a:lvl2pPr marL="388620" algn="l" defTabSz="777240" rtl="0" eaLnBrk="1" latinLnBrk="0" hangingPunct="1">
        <a:defRPr lang="de-DE" sz="1530" kern="1200">
          <a:solidFill>
            <a:schemeClr val="tx1"/>
          </a:solidFill>
          <a:latin typeface="+mn-lt"/>
          <a:ea typeface="+mn-ea"/>
          <a:cs typeface="+mn-cs"/>
        </a:defRPr>
      </a:lvl2pPr>
      <a:lvl3pPr marL="777240" algn="l" defTabSz="777240" rtl="0" eaLnBrk="1" latinLnBrk="0" hangingPunct="1">
        <a:defRPr lang="de-DE" sz="1530" kern="1200">
          <a:solidFill>
            <a:schemeClr val="tx1"/>
          </a:solidFill>
          <a:latin typeface="+mn-lt"/>
          <a:ea typeface="+mn-ea"/>
          <a:cs typeface="+mn-cs"/>
        </a:defRPr>
      </a:lvl3pPr>
      <a:lvl4pPr marL="1165860" algn="l" defTabSz="777240" rtl="0" eaLnBrk="1" latinLnBrk="0" hangingPunct="1">
        <a:defRPr lang="de-DE" sz="1530" kern="1200">
          <a:solidFill>
            <a:schemeClr val="tx1"/>
          </a:solidFill>
          <a:latin typeface="+mn-lt"/>
          <a:ea typeface="+mn-ea"/>
          <a:cs typeface="+mn-cs"/>
        </a:defRPr>
      </a:lvl4pPr>
      <a:lvl5pPr marL="1554480" algn="l" defTabSz="777240" rtl="0" eaLnBrk="1" latinLnBrk="0" hangingPunct="1">
        <a:defRPr lang="de-DE" sz="1530" kern="1200">
          <a:solidFill>
            <a:schemeClr val="tx1"/>
          </a:solidFill>
          <a:latin typeface="+mn-lt"/>
          <a:ea typeface="+mn-ea"/>
          <a:cs typeface="+mn-cs"/>
        </a:defRPr>
      </a:lvl5pPr>
      <a:lvl6pPr marL="1943100" algn="l" defTabSz="777240" rtl="0" eaLnBrk="1" latinLnBrk="0" hangingPunct="1">
        <a:defRPr lang="de-DE" sz="1530" kern="1200">
          <a:solidFill>
            <a:schemeClr val="tx1"/>
          </a:solidFill>
          <a:latin typeface="+mn-lt"/>
          <a:ea typeface="+mn-ea"/>
          <a:cs typeface="+mn-cs"/>
        </a:defRPr>
      </a:lvl6pPr>
      <a:lvl7pPr marL="2331720" algn="l" defTabSz="777240" rtl="0" eaLnBrk="1" latinLnBrk="0" hangingPunct="1">
        <a:defRPr lang="de-DE" sz="1530" kern="1200">
          <a:solidFill>
            <a:schemeClr val="tx1"/>
          </a:solidFill>
          <a:latin typeface="+mn-lt"/>
          <a:ea typeface="+mn-ea"/>
          <a:cs typeface="+mn-cs"/>
        </a:defRPr>
      </a:lvl7pPr>
      <a:lvl8pPr marL="2720340" algn="l" defTabSz="777240" rtl="0" eaLnBrk="1" latinLnBrk="0" hangingPunct="1">
        <a:defRPr lang="de-DE" sz="1530" kern="1200">
          <a:solidFill>
            <a:schemeClr val="tx1"/>
          </a:solidFill>
          <a:latin typeface="+mn-lt"/>
          <a:ea typeface="+mn-ea"/>
          <a:cs typeface="+mn-cs"/>
        </a:defRPr>
      </a:lvl8pPr>
      <a:lvl9pPr marL="3108960" algn="l" defTabSz="777240" rtl="0" eaLnBrk="1" latinLnBrk="0" hangingPunct="1">
        <a:defRPr lang="de-DE"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sz="quarter" idx="10"/>
          </p:nvPr>
        </p:nvSpPr>
        <p:spPr>
          <a:xfrm>
            <a:off x="1450428" y="6330559"/>
            <a:ext cx="4897820" cy="2062060"/>
          </a:xfrm>
        </p:spPr>
        <p:txBody>
          <a:bodyPr/>
          <a:lstStyle/>
          <a:p>
            <a:r>
              <a:rPr lang="de-DE" sz="4600" dirty="0"/>
              <a:t>Herzlichen Glückwunsch zum Geburtstag!</a:t>
            </a:r>
          </a:p>
        </p:txBody>
      </p:sp>
      <p:sp>
        <p:nvSpPr>
          <p:cNvPr id="8" name="Textplatzhalter 7"/>
          <p:cNvSpPr>
            <a:spLocks noGrp="1"/>
          </p:cNvSpPr>
          <p:nvPr>
            <p:ph type="body" sz="quarter" idx="11"/>
          </p:nvPr>
        </p:nvSpPr>
        <p:spPr/>
        <p:txBody>
          <a:bodyPr/>
          <a:lstStyle/>
          <a:p>
            <a:r>
              <a:rPr lang="de-DE" dirty="0" smtClean="0"/>
              <a:t>18</a:t>
            </a:r>
            <a:endParaRPr lang="de-DE" dirty="0"/>
          </a:p>
        </p:txBody>
      </p:sp>
    </p:spTree>
    <p:extLst>
      <p:ext uri="{BB962C8B-B14F-4D97-AF65-F5344CB8AC3E}">
        <p14:creationId xmlns:p14="http://schemas.microsoft.com/office/powerpoint/2010/main" val="1395583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dirty="0"/>
              <a:t>Herzlichen Glückwunsch zum </a:t>
            </a:r>
            <a:r>
              <a:rPr lang="de-DE" dirty="0" smtClean="0"/>
              <a:t>18. </a:t>
            </a:r>
            <a:r>
              <a:rPr lang="de-DE" dirty="0"/>
              <a:t>Geburtstag!</a:t>
            </a:r>
          </a:p>
        </p:txBody>
      </p:sp>
    </p:spTree>
    <p:extLst>
      <p:ext uri="{BB962C8B-B14F-4D97-AF65-F5344CB8AC3E}">
        <p14:creationId xmlns:p14="http://schemas.microsoft.com/office/powerpoint/2010/main" val="2748299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Geburtstagskarte mit lilafarbenem Band">
  <a:themeElements>
    <a:clrScheme name="Band">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dayCardPrplRibbon.potx" id="{54DE01EA-B542-42FE-BBD8-EF82F823887C}" vid="{10AC4841-01EB-4DCA-8B15-9B9F1D5044B4}"/>
    </a:ext>
  </a:extLst>
</a:theme>
</file>

<file path=ppt/theme/theme2.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3C5F75-376A-4EE3-88D7-C9B57E11BA52}">
  <ds:schemaRefs>
    <ds:schemaRef ds:uri="http://schemas.microsoft.com/sharepoint/v3/contenttype/forms"/>
  </ds:schemaRefs>
</ds:datastoreItem>
</file>

<file path=customXml/itemProps2.xml><?xml version="1.0" encoding="utf-8"?>
<ds:datastoreItem xmlns:ds="http://schemas.openxmlformats.org/officeDocument/2006/customXml" ds:itemID="{B74BFAAD-713C-42E1-8EFC-A134DEA70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2647CD0-FDA2-40A5-8CF4-962DE78A1A0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115</Words>
  <Application>Microsoft Office PowerPoint</Application>
  <PresentationFormat>Benutzerdefiniert</PresentationFormat>
  <Paragraphs>7</Paragraphs>
  <Slides>2</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Century</vt:lpstr>
      <vt:lpstr>Geburtstagskarte mit lilafarbenem Band</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2013-07-31T02:00:19Z</dcterms:created>
  <dcterms:modified xsi:type="dcterms:W3CDTF">2013-12-12T09:36:52Z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