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6" r:id="rId5"/>
    <p:sldId id="281" r:id="rId6"/>
    <p:sldId id="257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2" r:id="rId23"/>
    <p:sldId id="283" r:id="rId24"/>
    <p:sldId id="284" r:id="rId25"/>
    <p:sldId id="285" r:id="rId26"/>
    <p:sldId id="286" r:id="rId27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3" autoAdjust="0"/>
    <p:restoredTop sz="95274" autoAdjust="0"/>
  </p:normalViewPr>
  <p:slideViewPr>
    <p:cSldViewPr snapToGrid="0">
      <p:cViewPr varScale="1">
        <p:scale>
          <a:sx n="99" d="100"/>
          <a:sy n="99" d="100"/>
        </p:scale>
        <p:origin x="90" y="69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80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fld id="{07251957-538E-4571-8B34-4C1C83937CCF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fld id="{7539267C-EDC2-483B-A644-730DD30B1AC7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ihand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" name="Freihand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" name="Freihand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" name="Freihand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" name="Freihand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" name="Freihand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" name="Freihand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" name="Freihand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" name="Freihand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" name="Freihand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" name="Freihand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" name="Freihand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" name="Freihand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" name="Freihand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" name="Freihand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" name="Freihand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" name="Freihand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" name="Freihand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" name="Freihand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" name="Freihand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" name="Freihand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" name="Freihand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" name="Freihand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" name="Freihand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" name="Freihand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" name="Freihand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" name="Freihand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" name="Freihand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" name="Freihand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" name="Freihand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5" name="Freihand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6" name="Freihand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7" name="Freihand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8" name="Freihand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9" name="Freihand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40" name="Gruppe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ihand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2" name="Freihand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" name="Freihand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4" name="Freihand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5" name="Freihand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6" name="Freihand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7" name="Freihand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8" name="Freihand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sp>
        <p:nvSpPr>
          <p:cNvPr id="49" name="Freihand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grpSp>
        <p:nvGrpSpPr>
          <p:cNvPr id="50" name="Gruppe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ihand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2" name="Freihand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3" name="Freihand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4" name="Freihand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5" name="Freihand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6" name="Freihand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7" name="Freihand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8" name="Freihand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sp>
        <p:nvSpPr>
          <p:cNvPr id="59" name="Freihand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sp>
        <p:nvSpPr>
          <p:cNvPr id="60" name="Freihand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grpSp>
        <p:nvGrpSpPr>
          <p:cNvPr id="61" name="Gruppe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ihand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3" name="Freihand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4" name="Freihand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5" name="Freihand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6" name="Freihand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7" name="Freihand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8" name="Freihand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9" name="Freihand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0" name="Freihand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1" name="Freihand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2" name="Freihand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3" name="Freihand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4" name="Freihand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5" name="Freihand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6" name="Freihand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7" name="Freihand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8" name="Freihand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9" name="Freihand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0" name="Freihand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81" name="Gruppe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ihand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3" name="Freihand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4" name="Freihand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5" name="Freihand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6" name="Freihand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87" name="Gruppe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ihand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9" name="Freihand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0" name="Freihand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1" name="Freihand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2" name="Freihand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3" name="Freihand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94" name="Gruppe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ihand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6" name="Freihand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7" name="Freihand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8" name="Freihand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99" name="Gruppe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ihand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1" name="Freihand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2" name="Freihand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3" name="Freihand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4" name="Freihand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5" name="Freihand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106" name="Gruppe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ihand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8" name="Freihand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9" name="Freihand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0" name="Freihand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1" name="Freihand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2" name="Freihand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3" name="Freihand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4" name="Freihand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sp>
        <p:nvSpPr>
          <p:cNvPr id="115" name="Freihand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sp>
        <p:nvSpPr>
          <p:cNvPr id="116" name="Freihand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grpSp>
        <p:nvGrpSpPr>
          <p:cNvPr id="117" name="Gruppe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ihand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9" name="Freihand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0" name="Freihand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1" name="Freihand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2" name="Freihand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3" name="Freihand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4" name="Freihand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5" name="Freihand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6" name="Freihand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7" name="Freihand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8" name="Freihand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9" name="Freihand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0" name="Freihand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1" name="Freihand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2" name="Freihand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3" name="Freihand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4" name="Freihand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5" name="Freihand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6" name="Freihand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7" name="Freihand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8" name="Freihand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9" name="Freihand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0" name="Freihand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1" name="Freihand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2" name="Freihand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3" name="Freihand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4" name="Freihand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5" name="Freihand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146" name="Gruppe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ihand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8" name="Freihand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9" name="Freihand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0" name="Freihand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1" name="Freihand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2" name="Freihand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3" name="Freihand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4" name="Freihand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5" name="Freihand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6" name="Freihand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7" name="Freihand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8" name="Freihand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9" name="Freihand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0" name="Freihand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1" name="Freihand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2" name="Freihand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3" name="Freihand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4" name="Freihand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5" name="Freihand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6" name="Freihand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7" name="Freihand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8" name="Freihand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9" name="Freihand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0" name="Freihand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171" name="Gruppe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ihand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3" name="Freihand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4" name="Freihand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5" name="Freihand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6" name="Freihand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7" name="Freihand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8" name="Freihand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9" name="Freihand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 rtl="0">
              <a:defRPr sz="6600"/>
            </a:lvl1pPr>
          </a:lstStyle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rtl="0">
              <a:buNone/>
              <a:defRPr sz="2800"/>
            </a:lvl2pPr>
            <a:lvl3pPr marL="914400" indent="0" algn="ctr" rtl="0">
              <a:buNone/>
              <a:defRPr sz="2400"/>
            </a:lvl3pPr>
            <a:lvl4pPr marL="1371600" indent="0" algn="ctr" rtl="0">
              <a:buNone/>
              <a:defRPr sz="2000"/>
            </a:lvl4pPr>
            <a:lvl5pPr marL="1828800" indent="0" algn="ctr" rtl="0">
              <a:buNone/>
              <a:defRPr sz="2000"/>
            </a:lvl5pPr>
            <a:lvl6pPr marL="2286000" indent="0" algn="ctr" rtl="0">
              <a:buNone/>
              <a:defRPr sz="2000"/>
            </a:lvl6pPr>
            <a:lvl7pPr marL="2743200" indent="0" algn="ctr" rtl="0">
              <a:buNone/>
              <a:defRPr sz="2000"/>
            </a:lvl7pPr>
            <a:lvl8pPr marL="3200400" indent="0" algn="ctr" rtl="0">
              <a:buNone/>
              <a:defRPr sz="2000"/>
            </a:lvl8pPr>
            <a:lvl9pPr marL="3657600" indent="0" algn="ctr" rtl="0">
              <a:buNone/>
              <a:defRPr sz="2000"/>
            </a:lvl9pPr>
          </a:lstStyle>
          <a:p>
            <a:pPr rtl="0"/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F2243F-0E42-40AF-A3C8-5F04DC03ED79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99BD81-1005-46E4-8AC8-A34ACBAB2931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F597C9-5F26-46AA-A75C-4968B3730270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 rtl="0">
              <a:defRPr sz="5200" b="0"/>
            </a:lvl1pPr>
          </a:lstStyle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dirty="0" smtClean="0"/>
              <a:t>Textmasterformat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2B89A0-5C37-45DB-8729-64AA3B7F4348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FD7A63-DCBA-40CA-B741-37B186997ECB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/>
            </a:lvl8pPr>
            <a:lvl9pPr algn="l" rtl="0">
              <a:defRPr sz="16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/>
            </a:lvl8pPr>
            <a:lvl9pPr algn="l" rtl="0">
              <a:defRPr sz="16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EBBFAE-7665-494B-B2D7-CB674D5C8391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ihand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sp>
        <p:nvSpPr>
          <p:cNvPr id="7" name="Freihand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sp>
        <p:nvSpPr>
          <p:cNvPr id="8" name="Freihand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grpSp>
        <p:nvGrpSpPr>
          <p:cNvPr id="9" name="Gruppe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ihand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" name="Freihand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" name="Freihand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" name="Freihand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" name="Freihand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" name="Freihand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" name="Freihand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" name="Freihand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" name="Freihand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" name="Freihand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" name="Freihand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" name="Freihand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" name="Freihand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" name="Freihand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" name="Freihand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" name="Freihand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" name="Freihand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" name="Freihand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" name="Freihand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" name="Freihand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" name="Freihand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" name="Freihand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" name="Freihand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" name="Freihand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" name="Freihand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5" name="Freihand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6" name="Freihand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7" name="Freihand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8" name="Freihand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9" name="Freihand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0" name="Freihand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1" name="Freihand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2" name="Freihand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" name="Freihand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4" name="Freihand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5" name="Freihand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6" name="Freihand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7" name="Freihand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8" name="Freihand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9" name="Freihand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0" name="Freihand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1" name="Freihand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2" name="Freihand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3" name="Freihand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4" name="Freihand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5" name="Freihand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6" name="Freihand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7" name="Freihand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8" name="Freihand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9" name="Freihand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0" name="Freihand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1" name="Freihand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2" name="Freihand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3" name="Freihand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4" name="Freihand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5" name="Freihand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6" name="Freihand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7" name="Freihand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8" name="Freihand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9" name="Freihand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0" name="Freihand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1" name="Freihand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2" name="Freihand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3" name="Freihand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4" name="Freihand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5" name="Freihand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6" name="Freihand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7" name="Freihand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8" name="Freihand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79" name="Freihand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0" name="Freihand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1" name="Freihand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2" name="Freihand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3" name="Freihand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4" name="Freihand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5" name="Freihand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6" name="Freihand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7" name="Freihand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8" name="Freihand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89" name="Freihand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0" name="Freihand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1" name="Freihand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2" name="Freihand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93" name="Gruppe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ihand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5" name="Freihand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6" name="Freihand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7" name="Freihand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8" name="Freihand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99" name="Freihand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0" name="Freihand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1" name="Freihand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2" name="Freihand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3" name="Freihand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4" name="Freihand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5" name="Freihand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6" name="Freihand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7" name="Freihand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8" name="Freihand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09" name="Freihand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0" name="Freihand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1" name="Freihand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2" name="Freihand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3" name="Freihand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4" name="Freihand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5" name="Freihand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6" name="Freihand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7" name="Freihand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8" name="Freihand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19" name="Freihand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0" name="Freihand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1" name="Freihand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2" name="Freihand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3" name="Freihand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4" name="Freihand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5" name="Freihand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6" name="Freihand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7" name="Freihand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8" name="Freihand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9" name="Freihand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0" name="Freihand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1" name="Freihand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2" name="Freihand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3" name="Freihand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4" name="Freihand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5" name="Freihand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6" name="Freihand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7" name="Freihand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8" name="Freihand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9" name="Freihand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0" name="Freihand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1" name="Freihand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2" name="Freihand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3" name="Freihand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4" name="Freihand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5" name="Freihand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6" name="Freihand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7" name="Freihand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8" name="Freihand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9" name="Freihand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0" name="Freihand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1" name="Freihand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2" name="Freihand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3" name="Freihand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4" name="Freihand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5" name="Freihand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6" name="Freihand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7" name="Freihand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8" name="Freihand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9" name="Freihand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0" name="Freihand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1" name="Freihand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2" name="Freihand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3" name="Freihand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4" name="Freihand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5" name="Freihand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6" name="Freihand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7" name="Freihand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8" name="Freihand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9" name="Freihand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0" name="Freihand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1" name="Freihand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2" name="Freihand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3" name="Freihand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4" name="Freihand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5" name="Freihand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6" name="Freihand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177" name="Gruppe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ihand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9" name="Freihand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0" name="Freihand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1" name="Freihand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2" name="Freihand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3" name="Freihand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4" name="Freihand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5" name="Freihand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6" name="Freihand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7" name="Freihand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8" name="Freihand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9" name="Freihand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0" name="Freihand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1" name="Freihand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2" name="Freihand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3" name="Freihand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4" name="Freihand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5" name="Freihand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6" name="Freihand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7" name="Freihand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8" name="Freihand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99" name="Freihand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0" name="Freihand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1" name="Freihand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2" name="Freihand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3" name="Freihand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4" name="Freihand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5" name="Freihand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6" name="Freihand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7" name="Freihand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8" name="Freihand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09" name="Freihand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0" name="Freihand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1" name="Freihand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2" name="Freihand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3" name="Freihand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4" name="Freihand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5" name="Freihand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6" name="Freihand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7" name="Freihand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8" name="Freihand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9" name="Freihand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0" name="Freihand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1" name="Freihand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2" name="Freihand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3" name="Freihand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4" name="Freihand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5" name="Freihand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6" name="Freihand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7" name="Freihand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8" name="Freihand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9" name="Freihand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0" name="Freihand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1" name="Freihand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2" name="Freihand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3" name="Freihand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4" name="Freihand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5" name="Freihand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6" name="Freihand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7" name="Freihand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8" name="Freihand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9" name="Freihand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0" name="Freihand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1" name="Freihand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2" name="Freihand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3" name="Freihand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4" name="Freihand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5" name="Freihand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6" name="Freihand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7" name="Freihand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8" name="Freihand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9" name="Freihand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0" name="Freihand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1" name="Freihand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2" name="Freihand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3" name="Freihand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4" name="Freihand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5" name="Freihand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6" name="Freihand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7" name="Freihand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8" name="Freihand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9" name="Freihand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260" name="Gruppe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ihand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2" name="Freihand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3" name="Freihand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4" name="Freihand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5" name="Freihand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6" name="Freihand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7" name="Freihand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8" name="Freihand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69" name="Freihand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0" name="Freihand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1" name="Freihand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2" name="Freihand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3" name="Freihand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Freihand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5" name="Freihand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6" name="Freihand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7" name="Freihand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Freihand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79" name="Freihand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0" name="Freihand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1" name="Freihand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2" name="Freihand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3" name="Freihand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4" name="Freihand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ihand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ihand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7" name="Freihand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8" name="Freihand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289" name="Gruppe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ihand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2" name="Freihand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3" name="Freihand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4" name="Freihand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5" name="Freihand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6" name="Freihand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7" name="Freihand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8" name="Freihand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9" name="Freihand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0" name="Freihand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1" name="Freihand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2" name="Freihand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3" name="Freihand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4" name="Freihand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5" name="Freihand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6" name="Freihand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7" name="Freihand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8" name="Freihand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9" name="Freihand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sp>
        <p:nvSpPr>
          <p:cNvPr id="310" name="Freihand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grpSp>
        <p:nvGrpSpPr>
          <p:cNvPr id="311" name="Gruppe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ihand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3" name="Freihand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4" name="Freihand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5" name="Freihand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6" name="Freihand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7" name="Freihand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8" name="Freihand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9" name="Freihand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0" name="Freihand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1" name="Freihand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2" name="Freihand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3" name="Freihand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4" name="Freihand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5" name="Freihand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6" name="Freihand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7" name="Freihand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8" name="Freihand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9" name="Freihand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0" name="Freihand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1" name="Freihand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2" name="Freihand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3" name="Freihand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4" name="Freihand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5" name="Freihand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6" name="Freihand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7" name="Freihand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8" name="Freihand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9" name="Freihand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0" name="Freihand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1" name="Freihand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2" name="Freihand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3" name="Freihand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4" name="Freihand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5" name="Freihand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6" name="Freihand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47" name="Freihand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348" name="Gruppe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uppe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ihand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76" name="Freihand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77" name="Freihand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78" name="Freihand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79" name="Freihand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0" name="Freihand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1" name="Freihand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2" name="Freihand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3" name="Freihand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4" name="Freihand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5" name="Freihand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6" name="Freihand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7" name="Freihand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8" name="Freihand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89" name="Freihand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0" name="Freihand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1" name="Freihand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2" name="Freihand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3" name="Freihand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4" name="Freihand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5" name="Freihand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6" name="Freihand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7" name="Freihand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8" name="Freihand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99" name="Freihand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0" name="Freihand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1" name="Freihand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2" name="Freihand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3" name="Freihand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4" name="Freihand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5" name="Freihand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6" name="Freihand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7" name="Freihand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8" name="Freihand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09" name="Freihand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0" name="Freihand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1" name="Freihand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2" name="Freihand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3" name="Freihand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4" name="Freihand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5" name="Freihand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6" name="Freihand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7" name="Freihand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8" name="Freihand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19" name="Freihand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20" name="Freihand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421" name="Freihand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</p:grpSp>
        <p:grpSp>
          <p:nvGrpSpPr>
            <p:cNvPr id="350" name="Gruppe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ihand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67" name="Freihand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68" name="Freihand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69" name="Freihand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70" name="Freihand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71" name="Freihand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72" name="Freihand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73" name="Freihand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74" name="Freihand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</p:grpSp>
        <p:grpSp>
          <p:nvGrpSpPr>
            <p:cNvPr id="351" name="Gruppe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ihand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60" name="Freihand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61" name="Freihand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62" name="Freihand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63" name="Freihand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64" name="Freihand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65" name="Freihand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</p:grpSp>
        <p:grpSp>
          <p:nvGrpSpPr>
            <p:cNvPr id="352" name="Gruppe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ihand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54" name="Freihand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55" name="Freihand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56" name="Freihand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57" name="Freihand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  <p:sp>
            <p:nvSpPr>
              <p:cNvPr id="358" name="Freihand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e-DE" dirty="0"/>
              </a:p>
            </p:txBody>
          </p:sp>
        </p:grpSp>
      </p:grpSp>
      <p:grpSp>
        <p:nvGrpSpPr>
          <p:cNvPr id="422" name="Gruppe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ihand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24" name="Freihand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25" name="Freihand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26" name="Freihand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27" name="Freihand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28" name="Freihand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29" name="Freihand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0" name="Freihand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431" name="Gruppe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ihand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3" name="Freihand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4" name="Freihand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5" name="Freihand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6" name="Freihand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7" name="Freihand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8" name="Freihand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39" name="Freihand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440" name="Gruppe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ihand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42" name="Freihand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43" name="Freihand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44" name="Freihand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45" name="Freihand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46" name="Freihand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47" name="Freihand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48" name="Freihand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0C398D-0E14-444D-97D6-F3F385FCF859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508963-A3AA-41EA-869C-C87D0F1694DE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algn="l" rtl="0">
              <a:defRPr sz="3400" b="0"/>
            </a:lvl1pPr>
          </a:lstStyle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de-DE" dirty="0" smtClean="0"/>
              <a:t>Textmasterformat bearbeiten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D0A6BE-9D38-42AA-91B1-17E4293137C4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algn="l" rtl="0">
              <a:defRPr sz="3400" b="0"/>
            </a:lvl1pPr>
          </a:lstStyle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 rtl="0">
              <a:buNone/>
              <a:defRPr sz="2000">
                <a:solidFill>
                  <a:schemeClr val="tx1"/>
                </a:solidFill>
              </a:defRPr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de-DE" dirty="0" smtClean="0"/>
              <a:t>Textmasterformat bearbeiten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D7489A-71D4-4150-A697-E8E4630F6EC1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sp>
        <p:nvSpPr>
          <p:cNvPr id="8" name="Freihand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sp>
        <p:nvSpPr>
          <p:cNvPr id="9" name="Freihand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grpSp>
        <p:nvGrpSpPr>
          <p:cNvPr id="10" name="Gruppe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ihand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2" name="Freihand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3" name="Freihand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4" name="Freihand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5" name="Freihand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6" name="Freihand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7" name="Freihand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18" name="Freihand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19" name="Gruppe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ihand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1" name="Freihand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2" name="Freihand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3" name="Freihand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4" name="Freihand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5" name="Freihand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26" name="Gruppe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ihand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8" name="Freihand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29" name="Freihand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0" name="Freihand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1" name="Freihand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2" name="Freihand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3" name="Freihand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34" name="Gruppe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ihand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6" name="Freihand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7" name="Freihand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8" name="Freihand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39" name="Freihand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0" name="Freihand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1" name="Freihand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2" name="Freihand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43" name="Gruppe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ihand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5" name="Freihand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6" name="Freihand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7" name="Freihand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8" name="Freihand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49" name="Freihand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0" name="Freihand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1" name="Freihand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52" name="Gruppe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ihand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4" name="Freihand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5" name="Freihand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6" name="Freihand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7" name="Freihand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8" name="Freihand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59" name="Freihand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0" name="Freihand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grpSp>
        <p:nvGrpSpPr>
          <p:cNvPr id="61" name="Gruppe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ihand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3" name="Freihand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4" name="Freihand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5" name="Freihand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6" name="Freihand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7" name="Freihand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8" name="Freihand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  <p:sp>
          <p:nvSpPr>
            <p:cNvPr id="69" name="Freihand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de-DE" dirty="0"/>
            </a:p>
          </p:txBody>
        </p: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>
                <a:solidFill>
                  <a:schemeClr val="tx1"/>
                </a:solidFill>
              </a:defRPr>
            </a:lvl1pPr>
          </a:lstStyle>
          <a:p>
            <a:pPr rtl="0"/>
            <a:fld id="{F6406F2C-DFC7-458E-841C-52DE39A9EA47}" type="datetime1">
              <a:rPr lang="de-DE" smtClean="0"/>
              <a:t>11.12.2013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 cap="none" baseline="0">
                <a:solidFill>
                  <a:schemeClr val="tx1"/>
                </a:solidFill>
              </a:defRPr>
            </a:lvl1pPr>
          </a:lstStyle>
          <a:p>
            <a:pPr rtl="0"/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dirty="0" smtClean="0"/>
              <a:t>‹#›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Herzlich willkommen!</a:t>
            </a:r>
            <a:endParaRPr lang="de-DE" dirty="0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e-DE" dirty="0" smtClean="0"/>
              <a:t>Name des Kursleiters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Thema des Kurses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Lesen und Schreiben</a:t>
            </a:r>
          </a:p>
          <a:p>
            <a:pPr lvl="0" rtl="0"/>
            <a:r>
              <a:rPr lang="de-DE" dirty="0" smtClean="0"/>
              <a:t>Mathe</a:t>
            </a:r>
          </a:p>
          <a:p>
            <a:pPr lvl="0" rtl="0"/>
            <a:r>
              <a:rPr lang="de-DE" dirty="0" smtClean="0"/>
              <a:t>Naturwissenschaften und Technologie</a:t>
            </a:r>
          </a:p>
          <a:p>
            <a:pPr lvl="0" rtl="0"/>
            <a:r>
              <a:rPr lang="de-DE" dirty="0" smtClean="0"/>
              <a:t>Sozialkunde</a:t>
            </a:r>
          </a:p>
          <a:p>
            <a:pPr lvl="0" rtl="0"/>
            <a:r>
              <a:rPr lang="de-DE" dirty="0" smtClean="0"/>
              <a:t>Musik und Kunst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Lesen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Kurze Liste der Themen und Aktivitäten (Lesen) </a:t>
            </a:r>
          </a:p>
          <a:p>
            <a:pPr lvl="0" rtl="0"/>
            <a:r>
              <a:rPr lang="de-DE" dirty="0" smtClean="0"/>
              <a:t>Leseliste anlegen?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Schreiben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Kurze Liste der Themen und Aktivitäten (Schreiben)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Mathe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Kurze Liste der Themen und Aktivitäten (Mathe)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Naturwissenschaften und Technologie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Kurze Liste der Themen und Aktivitäten (Naturwissenschaften und Technologie)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Sozialkunde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Kurze Liste der Themen und Aktivitäten</a:t>
            </a:r>
          </a:p>
          <a:p>
            <a:pPr lvl="0" rtl="0"/>
            <a:r>
              <a:rPr lang="de-DE" dirty="0" smtClean="0"/>
              <a:t>Besondere Projekte aufführen?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Musik und Kunst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Kurze Liste der Themen und Aktivitäten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Hausaufgaben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Jeden Tag 45 Minuten Hausaufgaben. </a:t>
            </a:r>
          </a:p>
          <a:p>
            <a:pPr lvl="0" rtl="0"/>
            <a:r>
              <a:rPr lang="de-DE" dirty="0" smtClean="0"/>
              <a:t>Fälligkeit Freitagmorgen</a:t>
            </a:r>
          </a:p>
          <a:p>
            <a:pPr lvl="0" rtl="0"/>
            <a:r>
              <a:rPr lang="de-DE" dirty="0" smtClean="0"/>
              <a:t>Zusätzliche Zeit erforderlich? Hausaufgabenclub während der Pause besuchen.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Klassenausflug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r>
              <a:rPr lang="de-DE" dirty="0" smtClean="0"/>
              <a:t>Für dieses Jahr sind viele interessante Klassenausflüge geplant!</a:t>
            </a:r>
          </a:p>
          <a:p>
            <a:r>
              <a:rPr lang="de-DE" dirty="0" smtClean="0"/>
              <a:t>Zwei Aufführungen des Kindertheaters (Leseeinheiten)</a:t>
            </a:r>
          </a:p>
          <a:p>
            <a:r>
              <a:rPr lang="de-DE" dirty="0" smtClean="0"/>
              <a:t>Entnahme von Wasserproben aus dem Fluss im Rheinpark (Naturwissenschaftliche Einheit)</a:t>
            </a:r>
          </a:p>
          <a:p>
            <a:r>
              <a:rPr lang="de-DE" dirty="0" smtClean="0"/>
              <a:t>Führung durch eine Bäckerei (Sozialkundeeinheit)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Verspätungen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Der Unterricht beginnt um 8:15 Uhr. </a:t>
            </a:r>
          </a:p>
          <a:p>
            <a:pPr lvl="0" rtl="0"/>
            <a:r>
              <a:rPr lang="de-DE" dirty="0" smtClean="0"/>
              <a:t>Zu spät? Bitte vor dem Betreten der Klasse das Sekretariat aufsuchen.</a:t>
            </a:r>
          </a:p>
          <a:p>
            <a:pPr lvl="0" rtl="0"/>
            <a:r>
              <a:rPr lang="de-DE" dirty="0" smtClean="0"/>
              <a:t>Bei viermaliger Verspätung wendet sich die Schule an die Eltern.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Kursplan</a:t>
            </a:r>
            <a:endParaRPr lang="de-DE" dirty="0"/>
          </a:p>
        </p:txBody>
      </p:sp>
      <p:graphicFrame>
        <p:nvGraphicFramePr>
          <p:cNvPr id="5" name="Inhaltsplatzhalter 4" descr="Beispieltabelle mit 2 Spalten und 11 Zeilen" title="Tabelle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915581"/>
              </p:ext>
            </p:extLst>
          </p:nvPr>
        </p:nvGraphicFramePr>
        <p:xfrm>
          <a:off x="4479925" y="457200"/>
          <a:ext cx="6675438" cy="5774274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2073275"/>
                <a:gridCol w="4602163"/>
              </a:tblGrid>
              <a:tr h="524934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kern="1200" dirty="0" smtClean="0">
                          <a:effectLst/>
                        </a:rPr>
                        <a:t>8:20 - 8:45</a:t>
                      </a:r>
                      <a:endParaRPr lang="de-DE" sz="16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Schulbeginn, Anwesenheitsplicht</a:t>
                      </a:r>
                      <a:endParaRPr lang="de-DE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8:45 - 9:30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Lesen, Schreiben</a:t>
                      </a:r>
                      <a:endParaRPr lang="de-DE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9:30 - 10:15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Diktat und Grammatik </a:t>
                      </a: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10:15 - 11:00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Musik</a:t>
                      </a:r>
                      <a:endParaRPr lang="de-DE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11:00 -12:00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Mittagessen und Pause</a:t>
                      </a:r>
                      <a:endParaRPr lang="de-DE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12:00 - 12:45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Mathe</a:t>
                      </a:r>
                      <a:endParaRPr lang="de-DE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12:45 - 13:30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Sozialkunde</a:t>
                      </a:r>
                      <a:endParaRPr lang="de-DE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13:30 - 14:00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Computerlabor</a:t>
                      </a:r>
                      <a:endParaRPr lang="de-DE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14:00 - 14:30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Naturwissenschaften </a:t>
                      </a:r>
                      <a:endParaRPr lang="de-DE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14:30 - 15:05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Hausaufgaben, Bücherrückgabe</a:t>
                      </a:r>
                      <a:endParaRPr lang="de-DE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15:10</a:t>
                      </a:r>
                      <a:endParaRPr lang="de-DE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Unterrichtsende</a:t>
                      </a:r>
                      <a:endParaRPr lang="de-DE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</a:tbl>
          </a:graphicData>
        </a:graphic>
      </p:graphicFrame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So sieht ein normaler Tag in unserer Klasse aus..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207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de-DE" dirty="0" smtClean="0"/>
              <a:t>Täglich mitzubringen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r>
              <a:rPr lang="de-DE" dirty="0" smtClean="0"/>
              <a:t>Bleistift Nr. 2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r>
              <a:rPr lang="de-DE" dirty="0" smtClean="0"/>
              <a:t>Nicht erlaubt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r>
              <a:rPr lang="de-DE" dirty="0" smtClean="0"/>
              <a:t>Elektronische Geräte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Material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637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Ressourcen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Bibliothek</a:t>
            </a:r>
          </a:p>
          <a:p>
            <a:pPr lvl="0" rtl="0"/>
            <a:r>
              <a:rPr lang="de-DE" dirty="0" smtClean="0"/>
              <a:t>Computerlabor</a:t>
            </a:r>
          </a:p>
          <a:p>
            <a:pPr lvl="0" rtl="0"/>
            <a:r>
              <a:rPr lang="de-DE" dirty="0" smtClean="0"/>
              <a:t>Lehrerunterstützung</a:t>
            </a:r>
          </a:p>
          <a:p>
            <a:pPr lvl="0" rtl="0"/>
            <a:r>
              <a:rPr lang="de-DE" dirty="0" smtClean="0"/>
              <a:t>Ehrenamtliche Unterstützung durch Eltern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Fragen?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99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Allen ein</a:t>
            </a:r>
            <a:br>
              <a:rPr lang="de-DE" dirty="0" smtClean="0"/>
            </a:br>
            <a:r>
              <a:rPr lang="de-DE" dirty="0" smtClean="0"/>
              <a:t>tolles Jahr!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717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/>
              <a:t>Informationen zu unserer Klasse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r>
              <a:rPr lang="de-DE" dirty="0" smtClean="0"/>
              <a:t>Der Lehrer</a:t>
            </a:r>
          </a:p>
          <a:p>
            <a:r>
              <a:rPr lang="de-DE" dirty="0" smtClean="0"/>
              <a:t>Klassenziele und –gemeinschaft</a:t>
            </a:r>
          </a:p>
          <a:p>
            <a:r>
              <a:rPr lang="de-DE" dirty="0" smtClean="0"/>
              <a:t>Fächer</a:t>
            </a:r>
          </a:p>
          <a:p>
            <a:r>
              <a:rPr lang="de-DE" dirty="0" smtClean="0"/>
              <a:t>Hausaufgaben und Klassenausflüge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r>
              <a:rPr lang="de-DE" dirty="0" smtClean="0"/>
              <a:t>Stundenplan/Verspätungen</a:t>
            </a:r>
          </a:p>
          <a:p>
            <a:r>
              <a:rPr lang="de-DE" dirty="0" smtClean="0"/>
              <a:t>Material</a:t>
            </a:r>
          </a:p>
          <a:p>
            <a:r>
              <a:rPr lang="de-DE" dirty="0" smtClean="0"/>
              <a:t>Hilfe erhalten</a:t>
            </a:r>
          </a:p>
          <a:p>
            <a:r>
              <a:rPr lang="de-DE" dirty="0" smtClean="0"/>
              <a:t>Fragen? Bitte </a:t>
            </a:r>
            <a:r>
              <a:rPr lang="de-DE" smtClean="0"/>
              <a:t>Handzeichen</a:t>
            </a:r>
            <a:r>
              <a:rPr lang="de-DE" smtClean="0"/>
              <a:t>...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009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de-DE" dirty="0" smtClean="0"/>
              <a:t>Meine Erfahrungen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r>
              <a:rPr lang="de-DE" dirty="0" smtClean="0"/>
              <a:t>Ich unterrichte seit x Jahren.</a:t>
            </a:r>
          </a:p>
          <a:p>
            <a:r>
              <a:rPr lang="de-DE" dirty="0" smtClean="0"/>
              <a:t>Ich habe die Stufen x und x unterrichtet.</a:t>
            </a:r>
          </a:p>
          <a:p>
            <a:r>
              <a:rPr lang="de-DE" dirty="0" smtClean="0"/>
              <a:t>Lustige Geschichte aus meiner Lehrtätigkeit…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r>
              <a:rPr lang="de-DE" dirty="0" smtClean="0"/>
              <a:t>Mein Hintergrund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r>
              <a:rPr lang="de-DE" dirty="0" smtClean="0"/>
              <a:t>Ich bin aufgewachsen in...</a:t>
            </a:r>
          </a:p>
          <a:p>
            <a:r>
              <a:rPr lang="de-DE" dirty="0" smtClean="0"/>
              <a:t>Ich habe die folgenden Schulen besucht: Name.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Ich stelle mich vor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819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Meine Familie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r>
              <a:rPr lang="de-DE" dirty="0" smtClean="0"/>
              <a:t>Mein Ehepartner/Partner</a:t>
            </a:r>
          </a:p>
          <a:p>
            <a:r>
              <a:rPr lang="de-DE" dirty="0" smtClean="0"/>
              <a:t>Unsere Kinder</a:t>
            </a:r>
          </a:p>
          <a:p>
            <a:r>
              <a:rPr lang="de-DE" dirty="0" smtClean="0"/>
              <a:t>Unsere Haustiere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517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Hobbys/Interessen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/>
              <a:t>Skilaufen</a:t>
            </a:r>
          </a:p>
          <a:p>
            <a:pPr lvl="0" rtl="0"/>
            <a:r>
              <a:rPr lang="de-DE" dirty="0"/>
              <a:t>Kriminalromane</a:t>
            </a:r>
          </a:p>
          <a:p>
            <a:pPr lvl="0" rtl="0"/>
            <a:r>
              <a:rPr lang="de-DE" dirty="0"/>
              <a:t>Fotografie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Kommunikation 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Meine -E-Mail-Adresse: </a:t>
            </a:r>
          </a:p>
          <a:p>
            <a:pPr lvl="0" rtl="0"/>
            <a:r>
              <a:rPr lang="de-DE" dirty="0" smtClean="0"/>
              <a:t>Meine Telefonnummer:</a:t>
            </a:r>
          </a:p>
          <a:p>
            <a:pPr lvl="0" rtl="0"/>
            <a:r>
              <a:rPr lang="de-DE" dirty="0" smtClean="0"/>
              <a:t>Kurswebsite: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Kursziele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Erlernen neuer Fertigkeiten </a:t>
            </a:r>
          </a:p>
          <a:p>
            <a:pPr lvl="0" rtl="0"/>
            <a:r>
              <a:rPr lang="de-DE" dirty="0" smtClean="0"/>
              <a:t>Entwickeln neuer Interessen</a:t>
            </a:r>
          </a:p>
          <a:p>
            <a:pPr lvl="0" rtl="0"/>
            <a:r>
              <a:rPr lang="de-DE" dirty="0" smtClean="0"/>
              <a:t>Knüpfen neuer Freundschaften</a:t>
            </a:r>
          </a:p>
          <a:p>
            <a:pPr lvl="0" rtl="0"/>
            <a:r>
              <a:rPr lang="de-DE" dirty="0" smtClean="0"/>
              <a:t>Spaß und gegenseitige Unterstützung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dirty="0" smtClean="0"/>
              <a:t>Klassengemeinschaft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de-DE" dirty="0" smtClean="0"/>
              <a:t>Unsere Kursregeln helfen uns, gut miteinander auszukommen: </a:t>
            </a:r>
          </a:p>
          <a:p>
            <a:pPr lvl="1" rtl="0"/>
            <a:r>
              <a:rPr lang="de-DE" dirty="0" smtClean="0"/>
              <a:t>Respekt und Verantwortungsbewusstsein</a:t>
            </a:r>
          </a:p>
          <a:p>
            <a:pPr lvl="1" rtl="0"/>
            <a:r>
              <a:rPr lang="de-DE" dirty="0" smtClean="0"/>
              <a:t>Gute Organisation und Befolgen von Anweisungen</a:t>
            </a:r>
          </a:p>
          <a:p>
            <a:pPr lvl="1" rtl="0"/>
            <a:r>
              <a:rPr lang="de-DE" dirty="0" smtClean="0"/>
              <a:t>Pünktlichkeit</a:t>
            </a:r>
          </a:p>
          <a:p>
            <a:pPr lvl="1" rtl="0"/>
            <a:r>
              <a:rPr lang="de-DE" dirty="0" smtClean="0"/>
              <a:t>Gute Vorbereitung</a:t>
            </a:r>
            <a:endParaRPr lang="de-DE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hule hat begonnen 16 x 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23BCF9-7141-435E-98C3-8D139CF519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B40F26-51DC-457F-99F9-DB9BDBFC79B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7977055-D136-4AE0-81F6-E90DC9E453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384</Words>
  <Application>Microsoft Office PowerPoint</Application>
  <PresentationFormat>Breitbild</PresentationFormat>
  <Paragraphs>111</Paragraphs>
  <Slides>23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Schule hat begonnen 16 x 9</vt:lpstr>
      <vt:lpstr>Herzlich willkommen!</vt:lpstr>
      <vt:lpstr>Kursplan</vt:lpstr>
      <vt:lpstr>Informationen zu unserer Klasse</vt:lpstr>
      <vt:lpstr>Ich stelle mich vor</vt:lpstr>
      <vt:lpstr>Meine Familie</vt:lpstr>
      <vt:lpstr>Hobbys/Interessen</vt:lpstr>
      <vt:lpstr>Kommunikation </vt:lpstr>
      <vt:lpstr>Kursziele</vt:lpstr>
      <vt:lpstr>Klassengemeinschaft</vt:lpstr>
      <vt:lpstr>Thema des Kurses</vt:lpstr>
      <vt:lpstr>Lesen</vt:lpstr>
      <vt:lpstr>Schreiben</vt:lpstr>
      <vt:lpstr>Mathe</vt:lpstr>
      <vt:lpstr>Naturwissenschaften und Technologie</vt:lpstr>
      <vt:lpstr>Sozialkunde</vt:lpstr>
      <vt:lpstr>Musik und Kunst</vt:lpstr>
      <vt:lpstr>Hausaufgaben</vt:lpstr>
      <vt:lpstr>Klassenausflug</vt:lpstr>
      <vt:lpstr>Verspätungen</vt:lpstr>
      <vt:lpstr>Material</vt:lpstr>
      <vt:lpstr>Ressourcen</vt:lpstr>
      <vt:lpstr>Fragen?</vt:lpstr>
      <vt:lpstr>Allen ein tolles Jahr!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2013-07-30T15:42:55Z</dcterms:created>
  <dcterms:modified xsi:type="dcterms:W3CDTF">2013-12-11T11:34:03Z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