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7772400" cy="10058400"/>
  <p:notesSz cx="6858000" cy="9144000"/>
  <p:defaultTextStyle>
    <a:defPPr rtl="0">
      <a:defRPr lang="de-DE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9" autoAdjust="0"/>
    <p:restoredTop sz="95676" autoAdjust="0"/>
  </p:normalViewPr>
  <p:slideViewPr>
    <p:cSldViewPr>
      <p:cViewPr varScale="1">
        <p:scale>
          <a:sx n="77" d="100"/>
          <a:sy n="77" d="100"/>
        </p:scale>
        <p:origin x="2640" y="10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4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54D8EC9-3DAA-45D9-A4FE-7A3B19B51E5B}" type="datetime1">
              <a:rPr lang="de-DE" smtClean="0"/>
              <a:pPr algn="r" rtl="0"/>
              <a:t>27.01.2014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0AABA360-8C87-4AB9-89EE-A0845A86C991}" type="datetime1">
              <a:rPr lang="de-DE" noProof="0" smtClean="0"/>
              <a:pPr algn="r"/>
              <a:t>27.01.2014</a:t>
            </a:fld>
            <a:endParaRPr lang="de-DE" noProof="0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1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36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201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17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772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99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59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708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195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697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94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erader Verbinder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bgerundetes Rechteck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aute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noProof="0" dirty="0" smtClean="0"/>
              <a:t>Ausschneiden entlang gepunkteter</a:t>
            </a:r>
            <a:r>
              <a:rPr lang="de-DE" sz="1320" baseline="0" noProof="0" dirty="0" smtClean="0"/>
              <a:t> Linie</a:t>
            </a:r>
            <a:endParaRPr lang="de-DE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noProof="0" dirty="0" smtClean="0"/>
              <a:t>Ausschneiden entlang gepunkteter</a:t>
            </a:r>
            <a:r>
              <a:rPr lang="de-DE" sz="1320" baseline="0" noProof="0" dirty="0" smtClean="0"/>
              <a:t> Linie</a:t>
            </a:r>
            <a:endParaRPr lang="de-DE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noProof="0" dirty="0" smtClean="0"/>
              <a:t>Ausschneiden entlang gepunkteter</a:t>
            </a:r>
            <a:r>
              <a:rPr lang="de-DE" sz="1320" baseline="0" noProof="0" dirty="0" smtClean="0"/>
              <a:t> Linie</a:t>
            </a:r>
            <a:endParaRPr lang="de-DE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noProof="0" dirty="0" smtClean="0"/>
              <a:t>Ausschneiden entlang gepunkteter</a:t>
            </a:r>
            <a:r>
              <a:rPr lang="de-DE" sz="1320" baseline="0" noProof="0" dirty="0" smtClean="0"/>
              <a:t> Linie</a:t>
            </a:r>
            <a:endParaRPr lang="de-DE" sz="1320" noProof="0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noProof="0" dirty="0" smtClean="0"/>
              <a:t>Ausschneiden entlang gepunkteter</a:t>
            </a:r>
            <a:r>
              <a:rPr lang="de-DE" sz="1320" baseline="0" noProof="0" dirty="0" smtClean="0"/>
              <a:t> Linie</a:t>
            </a:r>
            <a:endParaRPr lang="de-DE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noProof="0" dirty="0" smtClean="0"/>
              <a:t>Ausschneiden entlang gepunkteter</a:t>
            </a:r>
            <a:r>
              <a:rPr lang="de-DE" sz="1320" baseline="0" noProof="0" dirty="0" smtClean="0"/>
              <a:t> Linie</a:t>
            </a:r>
            <a:endParaRPr lang="de-DE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CD134-2F04-4786-BCF7-B459AC87BC0D}" type="datetime1">
              <a:rPr lang="de-DE" noProof="0" smtClean="0"/>
              <a:pPr/>
              <a:t>27.01.2014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,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7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36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21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05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351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40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71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71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00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275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NER A &quot;WILLKOMMEN, KLEINER JUNGE&quot;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E22DC5-4F9C-42AE-8D8F-C5B0DAC8B2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71E3DD-3011-4FBE-833C-8348975BC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59B611E-7590-4766-87FA-EBA24B69602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792</Words>
  <Application>Microsoft Office PowerPoint</Application>
  <PresentationFormat>Benutzerdefiniert</PresentationFormat>
  <Paragraphs>72</Paragraphs>
  <Slides>24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7" baseType="lpstr">
      <vt:lpstr>Arial</vt:lpstr>
      <vt:lpstr>Calibri</vt:lpstr>
      <vt:lpstr>BANNER A "WILLKOMMEN, KLEINER JUNGE"</vt:lpstr>
      <vt:lpstr>w</vt:lpstr>
      <vt:lpstr>I</vt:lpstr>
      <vt:lpstr>l</vt:lpstr>
      <vt:lpstr>L</vt:lpstr>
      <vt:lpstr>K</vt:lpstr>
      <vt:lpstr>O</vt:lpstr>
      <vt:lpstr>M</vt:lpstr>
      <vt:lpstr>M</vt:lpstr>
      <vt:lpstr>E</vt:lpstr>
      <vt:lpstr>N</vt:lpstr>
      <vt:lpstr>,</vt:lpstr>
      <vt:lpstr>K</vt:lpstr>
      <vt:lpstr>L</vt:lpstr>
      <vt:lpstr>E</vt:lpstr>
      <vt:lpstr>I</vt:lpstr>
      <vt:lpstr>N</vt:lpstr>
      <vt:lpstr>E</vt:lpstr>
      <vt:lpstr>R</vt:lpstr>
      <vt:lpstr>P</vt:lpstr>
      <vt:lpstr>R</vt:lpstr>
      <vt:lpstr>I</vt:lpstr>
      <vt:lpstr>N</vt:lpstr>
      <vt:lpstr>Z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2013-07-30T15:06:18Z</dcterms:created>
  <dcterms:modified xsi:type="dcterms:W3CDTF">2014-01-27T13:34:11Z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