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6"/>
  </p:notesMasterIdLst>
  <p:handoutMasterIdLst>
    <p:handoutMasterId r:id="rId7"/>
  </p:handoutMasterIdLst>
  <p:sldIdLst>
    <p:sldId id="261" r:id="rId5"/>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84615" autoAdjust="0"/>
  </p:normalViewPr>
  <p:slideViewPr>
    <p:cSldViewPr snapToGrid="0">
      <p:cViewPr varScale="1">
        <p:scale>
          <a:sx n="91" d="100"/>
          <a:sy n="91" d="100"/>
        </p:scale>
        <p:origin x="1746" y="96"/>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2" d="100"/>
          <a:sy n="82" d="100"/>
        </p:scale>
        <p:origin x="208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latinLnBrk="0">
              <a:defRPr lang="de-DE" sz="1200"/>
            </a:lvl1pPr>
          </a:lstStyle>
          <a:p>
            <a:endParaRPr lang="de-DE" dirty="0"/>
          </a:p>
        </p:txBody>
      </p:sp>
      <p:sp>
        <p:nvSpPr>
          <p:cNvPr id="3" name="Datumsplatzhalt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latinLnBrk="0">
              <a:defRPr lang="de-DE" sz="1200"/>
            </a:lvl1pPr>
          </a:lstStyle>
          <a:p>
            <a:fld id="{D01C1E23-DEED-4881-9649-D4762C05BFCF}" type="datetimeFigureOut">
              <a:rPr lang="de-DE" smtClean="0"/>
              <a:t>12.12.2013</a:t>
            </a:fld>
            <a:endParaRPr lang="de-DE" dirty="0"/>
          </a:p>
        </p:txBody>
      </p:sp>
      <p:sp>
        <p:nvSpPr>
          <p:cNvPr id="4" name="Fußzeilenplatzhalt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latinLnBrk="0">
              <a:defRPr lang="de-DE" sz="1200"/>
            </a:lvl1pPr>
          </a:lstStyle>
          <a:p>
            <a:endParaRPr lang="de-DE" dirty="0"/>
          </a:p>
        </p:txBody>
      </p:sp>
      <p:sp>
        <p:nvSpPr>
          <p:cNvPr id="5" name="Foliennummernplatzhalt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latinLnBrk="0">
              <a:defRPr lang="de-DE" sz="1200"/>
            </a:lvl1pPr>
          </a:lstStyle>
          <a:p>
            <a:fld id="{51C54FC3-7019-4130-999F-2934A1BA0844}" type="slidenum">
              <a:rPr lang="de-DE" smtClean="0"/>
              <a:t>‹Nr.›</a:t>
            </a:fld>
            <a:endParaRPr lang="de-DE" dirty="0"/>
          </a:p>
        </p:txBody>
      </p:sp>
    </p:spTree>
    <p:extLst>
      <p:ext uri="{BB962C8B-B14F-4D97-AF65-F5344CB8AC3E}">
        <p14:creationId xmlns:p14="http://schemas.microsoft.com/office/powerpoint/2010/main" val="25604331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latinLnBrk="0">
              <a:defRPr lang="de-DE" sz="1200"/>
            </a:lvl1pPr>
          </a:lstStyle>
          <a:p>
            <a:endParaRPr lang="de-DE" dirty="0"/>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latinLnBrk="0">
              <a:defRPr lang="de-DE" sz="1200"/>
            </a:lvl1pPr>
          </a:lstStyle>
          <a:p>
            <a:fld id="{26F8C37A-3116-4396-BF80-C7455E378427}" type="datetimeFigureOut">
              <a:rPr lang="de-DE"/>
              <a:t>12.12.2013</a:t>
            </a:fld>
            <a:endParaRPr lang="de-DE" dirty="0"/>
          </a:p>
        </p:txBody>
      </p:sp>
      <p:sp>
        <p:nvSpPr>
          <p:cNvPr id="4" name="Folienbildplatzhalt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dirty="0" smtClean="0"/>
              <a:t>Textmasterformat bearbeiten</a:t>
            </a:r>
            <a:endParaRPr lang="de-DE" dirty="0"/>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latinLnBrk="0">
              <a:defRPr lang="de-DE" sz="1200"/>
            </a:lvl1pPr>
          </a:lstStyle>
          <a:p>
            <a:endParaRPr lang="de-DE" dirty="0"/>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latinLnBrk="0">
              <a:defRPr lang="de-DE" sz="1200"/>
            </a:lvl1pPr>
          </a:lstStyle>
          <a:p>
            <a:fld id="{FB1DC21C-4BBA-449A-9AC6-2347AA4403EC}" type="slidenum">
              <a:rPr lang="de-DE" smtClean="0"/>
              <a:t>‹Nr.›</a:t>
            </a:fld>
            <a:endParaRPr lang="de-DE" dirty="0"/>
          </a:p>
        </p:txBody>
      </p:sp>
    </p:spTree>
    <p:extLst>
      <p:ext uri="{BB962C8B-B14F-4D97-AF65-F5344CB8AC3E}">
        <p14:creationId xmlns:p14="http://schemas.microsoft.com/office/powerpoint/2010/main" val="1941775366"/>
      </p:ext>
    </p:extLst>
  </p:cSld>
  <p:clrMap bg1="lt1" tx1="dk1" bg2="lt2" tx2="dk2" accent1="accent1" accent2="accent2" accent3="accent3" accent4="accent4" accent5="accent5" accent6="accent6" hlink="hlink" folHlink="folHlink"/>
  <p:notesStyle>
    <a:lvl1pPr marL="0" algn="l" defTabSz="914400" rtl="0" eaLnBrk="1" latinLnBrk="0" hangingPunct="1">
      <a:defRPr lang="de-DE" sz="1200" kern="1200" baseline="0">
        <a:solidFill>
          <a:schemeClr val="tx1"/>
        </a:solidFill>
        <a:latin typeface="+mn-lt"/>
        <a:ea typeface="+mn-ea"/>
        <a:cs typeface="+mn-cs"/>
      </a:defRPr>
    </a:lvl1pPr>
    <a:lvl2pPr marL="457200" algn="l" defTabSz="914400" rtl="0" eaLnBrk="1" latinLnBrk="0" hangingPunct="1">
      <a:defRPr lang="de-DE" sz="1200" kern="1200">
        <a:solidFill>
          <a:schemeClr val="tx1"/>
        </a:solidFill>
        <a:latin typeface="+mn-lt"/>
        <a:ea typeface="+mn-ea"/>
        <a:cs typeface="+mn-cs"/>
      </a:defRPr>
    </a:lvl2pPr>
    <a:lvl3pPr marL="914400" algn="l" defTabSz="914400" rtl="0" eaLnBrk="1" latinLnBrk="0" hangingPunct="1">
      <a:defRPr lang="de-DE" sz="1200" kern="1200">
        <a:solidFill>
          <a:schemeClr val="tx1"/>
        </a:solidFill>
        <a:latin typeface="+mn-lt"/>
        <a:ea typeface="+mn-ea"/>
        <a:cs typeface="+mn-cs"/>
      </a:defRPr>
    </a:lvl3pPr>
    <a:lvl4pPr marL="1371600" algn="l" defTabSz="914400" rtl="0" eaLnBrk="1" latinLnBrk="0" hangingPunct="1">
      <a:defRPr lang="de-DE" sz="1200" kern="1200">
        <a:solidFill>
          <a:schemeClr val="tx1"/>
        </a:solidFill>
        <a:latin typeface="+mn-lt"/>
        <a:ea typeface="+mn-ea"/>
        <a:cs typeface="+mn-cs"/>
      </a:defRPr>
    </a:lvl4pPr>
    <a:lvl5pPr marL="1828800" algn="l" defTabSz="914400" rtl="0" eaLnBrk="1" latinLnBrk="0" hangingPunct="1">
      <a:defRPr lang="de-DE" sz="1200" kern="1200">
        <a:solidFill>
          <a:schemeClr val="tx1"/>
        </a:solidFill>
        <a:latin typeface="+mn-lt"/>
        <a:ea typeface="+mn-ea"/>
        <a:cs typeface="+mn-cs"/>
      </a:defRPr>
    </a:lvl5pPr>
    <a:lvl6pPr marL="2286000" algn="l" defTabSz="914400" rtl="0" eaLnBrk="1" latinLnBrk="0" hangingPunct="1">
      <a:defRPr lang="de-DE" sz="1200" kern="1200">
        <a:solidFill>
          <a:schemeClr val="tx1"/>
        </a:solidFill>
        <a:latin typeface="+mn-lt"/>
        <a:ea typeface="+mn-ea"/>
        <a:cs typeface="+mn-cs"/>
      </a:defRPr>
    </a:lvl6pPr>
    <a:lvl7pPr marL="2743200" algn="l" defTabSz="914400" rtl="0" eaLnBrk="1" latinLnBrk="0" hangingPunct="1">
      <a:defRPr lang="de-DE" sz="1200" kern="1200">
        <a:solidFill>
          <a:schemeClr val="tx1"/>
        </a:solidFill>
        <a:latin typeface="+mn-lt"/>
        <a:ea typeface="+mn-ea"/>
        <a:cs typeface="+mn-cs"/>
      </a:defRPr>
    </a:lvl7pPr>
    <a:lvl8pPr marL="3200400" algn="l" defTabSz="914400" rtl="0" eaLnBrk="1" latinLnBrk="0" hangingPunct="1">
      <a:defRPr lang="de-DE" sz="1200" kern="1200">
        <a:solidFill>
          <a:schemeClr val="tx1"/>
        </a:solidFill>
        <a:latin typeface="+mn-lt"/>
        <a:ea typeface="+mn-ea"/>
        <a:cs typeface="+mn-cs"/>
      </a:defRPr>
    </a:lvl8pPr>
    <a:lvl9pPr marL="3657600" algn="l" defTabSz="914400" rtl="0" eaLnBrk="1" latinLnBrk="0" hangingPunct="1">
      <a:defRPr lang="de-DE"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lvl="0">
              <a:spcBef>
                <a:spcPts val="600"/>
              </a:spcBef>
            </a:pPr>
            <a:r>
              <a:rPr lang="de-DE" sz="1200" dirty="0" smtClean="0">
                <a:solidFill>
                  <a:prstClr val="white">
                    <a:lumMod val="50000"/>
                  </a:prstClr>
                </a:solidFill>
                <a:latin typeface="Calibri Light" panose="020F0302020204030204" pitchFamily="34" charset="0"/>
                <a:cs typeface="Calibri" panose="020F0502020204030204" pitchFamily="34" charset="0"/>
              </a:rPr>
              <a:t>Zum Ändern dieser Einladung ersetzen Sie den Beispielinhalt durch eigene Inhalte.</a:t>
            </a:r>
            <a:r>
              <a:rPr lang="de-DE" sz="1200" baseline="0" dirty="0" smtClean="0">
                <a:solidFill>
                  <a:prstClr val="white">
                    <a:lumMod val="50000"/>
                  </a:prstClr>
                </a:solidFill>
                <a:latin typeface="Calibri Light" panose="020F0302020204030204" pitchFamily="34" charset="0"/>
                <a:cs typeface="Calibri" panose="020F0502020204030204" pitchFamily="34" charset="0"/>
              </a:rPr>
              <a:t> Wenn Sie stattdessen lieber mit einer leeren Folie beginnen möchten, klicken Sie auf der Registerkarte "Start" auf "Neue Folie", um eine neue Seite mit Einladungen einzufügen. Dann fügen Sie Ihren Text </a:t>
            </a:r>
            <a:r>
              <a:rPr lang="de-DE" sz="1200" baseline="0" smtClean="0">
                <a:solidFill>
                  <a:prstClr val="white">
                    <a:lumMod val="50000"/>
                  </a:prstClr>
                </a:solidFill>
                <a:latin typeface="Calibri Light" panose="020F0302020204030204" pitchFamily="34" charset="0"/>
                <a:cs typeface="Calibri" panose="020F0502020204030204" pitchFamily="34" charset="0"/>
              </a:rPr>
              <a:t>und Bilder in </a:t>
            </a:r>
            <a:r>
              <a:rPr lang="de-DE" sz="1200" baseline="0" dirty="0" smtClean="0">
                <a:solidFill>
                  <a:prstClr val="white">
                    <a:lumMod val="50000"/>
                  </a:prstClr>
                </a:solidFill>
                <a:latin typeface="Calibri Light" panose="020F0302020204030204" pitchFamily="34" charset="0"/>
                <a:cs typeface="Calibri" panose="020F0502020204030204" pitchFamily="34" charset="0"/>
              </a:rPr>
              <a:t>die leeren Platzhalter ein.</a:t>
            </a:r>
            <a:endParaRPr lang="de-DE" sz="1200" dirty="0" smtClean="0">
              <a:solidFill>
                <a:prstClr val="white">
                  <a:lumMod val="50000"/>
                </a:prstClr>
              </a:solidFill>
              <a:latin typeface="Calibri Light" panose="020F0302020204030204" pitchFamily="34" charset="0"/>
              <a:cs typeface="Calibri" panose="020F0502020204030204" pitchFamily="34" charset="0"/>
            </a:endParaRPr>
          </a:p>
        </p:txBody>
      </p:sp>
      <p:sp>
        <p:nvSpPr>
          <p:cNvPr id="4" name="Foliennummernplatzhalter 3"/>
          <p:cNvSpPr>
            <a:spLocks noGrp="1"/>
          </p:cNvSpPr>
          <p:nvPr>
            <p:ph type="sldNum" sz="quarter" idx="10"/>
          </p:nvPr>
        </p:nvSpPr>
        <p:spPr/>
        <p:txBody>
          <a:bodyPr/>
          <a:lstStyle/>
          <a:p>
            <a:fld id="{FB1DC21C-4BBA-449A-9AC6-2347AA4403EC}" type="slidenum">
              <a:rPr lang="de-DE" smtClean="0"/>
              <a:t>1</a:t>
            </a:fld>
            <a:endParaRPr lang="de-DE"/>
          </a:p>
        </p:txBody>
      </p:sp>
    </p:spTree>
    <p:extLst>
      <p:ext uri="{BB962C8B-B14F-4D97-AF65-F5344CB8AC3E}">
        <p14:creationId xmlns:p14="http://schemas.microsoft.com/office/powerpoint/2010/main" val="30147164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 Einladungen">
    <p:spTree>
      <p:nvGrpSpPr>
        <p:cNvPr id="1" name=""/>
        <p:cNvGrpSpPr/>
        <p:nvPr/>
      </p:nvGrpSpPr>
      <p:grpSpPr>
        <a:xfrm>
          <a:off x="0" y="0"/>
          <a:ext cx="0" cy="0"/>
          <a:chOff x="0" y="0"/>
          <a:chExt cx="0" cy="0"/>
        </a:xfrm>
      </p:grpSpPr>
      <p:sp>
        <p:nvSpPr>
          <p:cNvPr id="57" name="Rechteck 5"/>
          <p:cNvSpPr>
            <a:spLocks noChangeArrowheads="1"/>
          </p:cNvSpPr>
          <p:nvPr userDrawn="1"/>
        </p:nvSpPr>
        <p:spPr bwMode="auto">
          <a:xfrm>
            <a:off x="1143000" y="5235003"/>
            <a:ext cx="5486400" cy="3657600"/>
          </a:xfrm>
          <a:prstGeom prst="rect">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de-DE" dirty="0"/>
          </a:p>
        </p:txBody>
      </p:sp>
      <p:sp>
        <p:nvSpPr>
          <p:cNvPr id="43" name="Rechteck 5"/>
          <p:cNvSpPr>
            <a:spLocks noChangeArrowheads="1"/>
          </p:cNvSpPr>
          <p:nvPr userDrawn="1"/>
        </p:nvSpPr>
        <p:spPr bwMode="auto">
          <a:xfrm>
            <a:off x="1143000" y="1167893"/>
            <a:ext cx="5486400" cy="3657600"/>
          </a:xfrm>
          <a:prstGeom prst="rect">
            <a:avLst/>
          </a:prstGeom>
          <a:solidFill>
            <a:schemeClr val="tx1"/>
          </a:solidFill>
          <a:ln>
            <a:noFill/>
          </a:ln>
        </p:spPr>
        <p:txBody>
          <a:bodyPr vert="horz" wrap="square" lIns="91440" tIns="45720" rIns="91440" bIns="45720" numCol="1" anchor="t" anchorCtr="0" compatLnSpc="1">
            <a:prstTxWarp prst="textNoShape">
              <a:avLst/>
            </a:prstTxWarp>
          </a:bodyPr>
          <a:lstStyle/>
          <a:p>
            <a:endParaRPr lang="de-DE" dirty="0"/>
          </a:p>
        </p:txBody>
      </p:sp>
      <p:pic>
        <p:nvPicPr>
          <p:cNvPr id="2" name="LÖSCHEN" hidden="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6" y="14637"/>
            <a:ext cx="7771428" cy="10057142"/>
          </a:xfrm>
          <a:prstGeom prst="rect">
            <a:avLst/>
          </a:prstGeom>
        </p:spPr>
      </p:pic>
      <p:sp>
        <p:nvSpPr>
          <p:cNvPr id="49" name="Textplatzhalter 37"/>
          <p:cNvSpPr>
            <a:spLocks noGrp="1"/>
          </p:cNvSpPr>
          <p:nvPr>
            <p:ph type="body" sz="quarter" idx="12" hasCustomPrompt="1"/>
          </p:nvPr>
        </p:nvSpPr>
        <p:spPr>
          <a:xfrm>
            <a:off x="1143000" y="1404413"/>
            <a:ext cx="2011680" cy="481538"/>
          </a:xfrm>
        </p:spPr>
        <p:txBody>
          <a:bodyPr lIns="0" tIns="45720" rIns="0" anchor="b">
            <a:noAutofit/>
          </a:bodyPr>
          <a:lstStyle>
            <a:lvl1pPr marL="0" indent="0" algn="ctr" latinLnBrk="0">
              <a:lnSpc>
                <a:spcPct val="100000"/>
              </a:lnSpc>
              <a:spcBef>
                <a:spcPts val="300"/>
              </a:spcBef>
              <a:buNone/>
              <a:defRPr lang="de-DE" sz="3000" b="1" cap="all" baseline="0">
                <a:solidFill>
                  <a:schemeClr val="accent2"/>
                </a:solidFill>
                <a:effectLst/>
                <a:latin typeface="+mj-lt"/>
              </a:defRPr>
            </a:lvl1pPr>
            <a:lvl2pPr marL="388620" indent="0" algn="r" latinLnBrk="0">
              <a:buNone/>
              <a:defRPr lang="de-DE" sz="2800" cap="all" baseline="0">
                <a:solidFill>
                  <a:schemeClr val="bg1"/>
                </a:solidFill>
                <a:latin typeface="+mj-lt"/>
              </a:defRPr>
            </a:lvl2pPr>
            <a:lvl3pPr marL="777240" indent="0" algn="r" latinLnBrk="0">
              <a:buNone/>
              <a:defRPr lang="de-DE" sz="2800" cap="all" baseline="0">
                <a:solidFill>
                  <a:schemeClr val="bg1"/>
                </a:solidFill>
                <a:latin typeface="+mj-lt"/>
              </a:defRPr>
            </a:lvl3pPr>
            <a:lvl4pPr marL="1165860" indent="0" algn="r" latinLnBrk="0">
              <a:buNone/>
              <a:defRPr lang="de-DE" sz="2800" cap="all" baseline="0">
                <a:solidFill>
                  <a:schemeClr val="bg1"/>
                </a:solidFill>
                <a:latin typeface="+mj-lt"/>
              </a:defRPr>
            </a:lvl4pPr>
            <a:lvl5pPr marL="1554480" indent="0" algn="r" latinLnBrk="0">
              <a:buNone/>
              <a:defRPr lang="de-DE" sz="2800" cap="all" baseline="0">
                <a:solidFill>
                  <a:schemeClr val="bg1"/>
                </a:solidFill>
                <a:latin typeface="+mj-lt"/>
              </a:defRPr>
            </a:lvl5pPr>
          </a:lstStyle>
          <a:p>
            <a:pPr lvl="0"/>
            <a:r>
              <a:rPr lang="de-DE" dirty="0"/>
              <a:t>Name</a:t>
            </a:r>
          </a:p>
        </p:txBody>
      </p:sp>
      <p:sp>
        <p:nvSpPr>
          <p:cNvPr id="4" name="Bildplatzhalter 3"/>
          <p:cNvSpPr>
            <a:spLocks noGrp="1"/>
          </p:cNvSpPr>
          <p:nvPr>
            <p:ph type="pic" sz="quarter" idx="14"/>
          </p:nvPr>
        </p:nvSpPr>
        <p:spPr>
          <a:xfrm>
            <a:off x="3246120" y="1167892"/>
            <a:ext cx="3383280" cy="2286000"/>
          </a:xfrm>
        </p:spPr>
        <p:txBody>
          <a:bodyPr tIns="457200">
            <a:normAutofit/>
          </a:bodyPr>
          <a:lstStyle>
            <a:lvl1pPr marL="0" indent="0" algn="ctr" latinLnBrk="0">
              <a:buNone/>
              <a:defRPr lang="de-DE" sz="1800" b="0">
                <a:solidFill>
                  <a:schemeClr val="bg1"/>
                </a:solidFill>
                <a:latin typeface="+mn-lt"/>
              </a:defRPr>
            </a:lvl1pPr>
          </a:lstStyle>
          <a:p>
            <a:endParaRPr lang="de-DE" dirty="0"/>
          </a:p>
        </p:txBody>
      </p:sp>
      <p:sp>
        <p:nvSpPr>
          <p:cNvPr id="20" name="Bildplatzhalter 3"/>
          <p:cNvSpPr>
            <a:spLocks noGrp="1"/>
          </p:cNvSpPr>
          <p:nvPr>
            <p:ph type="pic" sz="quarter" idx="15"/>
          </p:nvPr>
        </p:nvSpPr>
        <p:spPr>
          <a:xfrm>
            <a:off x="1143000" y="2310893"/>
            <a:ext cx="2011680" cy="2514600"/>
          </a:xfrm>
        </p:spPr>
        <p:txBody>
          <a:bodyPr tIns="457200">
            <a:normAutofit/>
          </a:bodyPr>
          <a:lstStyle>
            <a:lvl1pPr marL="0" indent="0" algn="ctr" latinLnBrk="0">
              <a:buNone/>
              <a:defRPr lang="de-DE" sz="1800">
                <a:solidFill>
                  <a:schemeClr val="bg1"/>
                </a:solidFill>
              </a:defRPr>
            </a:lvl1pPr>
          </a:lstStyle>
          <a:p>
            <a:endParaRPr lang="de-DE" dirty="0"/>
          </a:p>
        </p:txBody>
      </p:sp>
      <p:sp>
        <p:nvSpPr>
          <p:cNvPr id="22" name="Textplatzhalter 37"/>
          <p:cNvSpPr>
            <a:spLocks noGrp="1"/>
          </p:cNvSpPr>
          <p:nvPr>
            <p:ph type="body" sz="quarter" idx="16" hasCustomPrompt="1"/>
          </p:nvPr>
        </p:nvSpPr>
        <p:spPr>
          <a:xfrm>
            <a:off x="1143000" y="1724657"/>
            <a:ext cx="2011680" cy="481538"/>
          </a:xfrm>
        </p:spPr>
        <p:txBody>
          <a:bodyPr lIns="0" tIns="45720" rIns="0" anchor="t">
            <a:noAutofit/>
          </a:bodyPr>
          <a:lstStyle>
            <a:lvl1pPr marL="0" indent="0" algn="ctr" latinLnBrk="0">
              <a:lnSpc>
                <a:spcPct val="100000"/>
              </a:lnSpc>
              <a:spcBef>
                <a:spcPts val="300"/>
              </a:spcBef>
              <a:buNone/>
              <a:defRPr lang="de-DE" sz="1800" b="0" cap="none" baseline="0">
                <a:solidFill>
                  <a:schemeClr val="bg1"/>
                </a:solidFill>
                <a:effectLst/>
                <a:latin typeface="+mn-lt"/>
              </a:defRPr>
            </a:lvl1pPr>
            <a:lvl2pPr marL="388620" indent="0" algn="r" latinLnBrk="0">
              <a:buNone/>
              <a:defRPr lang="de-DE" sz="2800" cap="all" baseline="0">
                <a:solidFill>
                  <a:schemeClr val="bg1"/>
                </a:solidFill>
                <a:latin typeface="+mj-lt"/>
              </a:defRPr>
            </a:lvl2pPr>
            <a:lvl3pPr marL="777240" indent="0" algn="r" latinLnBrk="0">
              <a:buNone/>
              <a:defRPr lang="de-DE" sz="2800" cap="all" baseline="0">
                <a:solidFill>
                  <a:schemeClr val="bg1"/>
                </a:solidFill>
                <a:latin typeface="+mj-lt"/>
              </a:defRPr>
            </a:lvl3pPr>
            <a:lvl4pPr marL="1165860" indent="0" algn="r" latinLnBrk="0">
              <a:buNone/>
              <a:defRPr lang="de-DE" sz="2800" cap="all" baseline="0">
                <a:solidFill>
                  <a:schemeClr val="bg1"/>
                </a:solidFill>
                <a:latin typeface="+mj-lt"/>
              </a:defRPr>
            </a:lvl4pPr>
            <a:lvl5pPr marL="1554480" indent="0" algn="r" latinLnBrk="0">
              <a:buNone/>
              <a:defRPr lang="de-DE" sz="2800" cap="all" baseline="0">
                <a:solidFill>
                  <a:schemeClr val="bg1"/>
                </a:solidFill>
                <a:latin typeface="+mj-lt"/>
              </a:defRPr>
            </a:lvl5pPr>
          </a:lstStyle>
          <a:p>
            <a:pPr lvl="0"/>
            <a:r>
              <a:rPr lang="de-DE" dirty="0"/>
              <a:t>Nachricht</a:t>
            </a:r>
          </a:p>
        </p:txBody>
      </p:sp>
      <p:sp>
        <p:nvSpPr>
          <p:cNvPr id="23" name="Textplatzhalter 37"/>
          <p:cNvSpPr>
            <a:spLocks noGrp="1"/>
          </p:cNvSpPr>
          <p:nvPr>
            <p:ph type="body" sz="quarter" idx="17" hasCustomPrompt="1"/>
          </p:nvPr>
        </p:nvSpPr>
        <p:spPr>
          <a:xfrm>
            <a:off x="3246120" y="3572140"/>
            <a:ext cx="3383280" cy="481538"/>
          </a:xfrm>
        </p:spPr>
        <p:txBody>
          <a:bodyPr lIns="0" tIns="45720" rIns="0" anchor="b">
            <a:noAutofit/>
          </a:bodyPr>
          <a:lstStyle>
            <a:lvl1pPr marL="0" indent="0" algn="ctr" latinLnBrk="0">
              <a:lnSpc>
                <a:spcPct val="100000"/>
              </a:lnSpc>
              <a:spcBef>
                <a:spcPts val="300"/>
              </a:spcBef>
              <a:buNone/>
              <a:defRPr lang="de-DE" sz="2000" b="1" cap="all" baseline="0">
                <a:solidFill>
                  <a:schemeClr val="accent2"/>
                </a:solidFill>
                <a:effectLst/>
                <a:latin typeface="+mj-lt"/>
              </a:defRPr>
            </a:lvl1pPr>
            <a:lvl2pPr marL="388620" indent="0" algn="r" latinLnBrk="0">
              <a:buNone/>
              <a:defRPr lang="de-DE" sz="2800" cap="all" baseline="0">
                <a:solidFill>
                  <a:schemeClr val="bg1"/>
                </a:solidFill>
                <a:latin typeface="+mj-lt"/>
              </a:defRPr>
            </a:lvl2pPr>
            <a:lvl3pPr marL="777240" indent="0" algn="r" latinLnBrk="0">
              <a:buNone/>
              <a:defRPr lang="de-DE" sz="2800" cap="all" baseline="0">
                <a:solidFill>
                  <a:schemeClr val="bg1"/>
                </a:solidFill>
                <a:latin typeface="+mj-lt"/>
              </a:defRPr>
            </a:lvl3pPr>
            <a:lvl4pPr marL="1165860" indent="0" algn="r" latinLnBrk="0">
              <a:buNone/>
              <a:defRPr lang="de-DE" sz="2800" cap="all" baseline="0">
                <a:solidFill>
                  <a:schemeClr val="bg1"/>
                </a:solidFill>
                <a:latin typeface="+mj-lt"/>
              </a:defRPr>
            </a:lvl4pPr>
            <a:lvl5pPr marL="1554480" indent="0" algn="r" latinLnBrk="0">
              <a:buNone/>
              <a:defRPr lang="de-DE" sz="2800" cap="all" baseline="0">
                <a:solidFill>
                  <a:schemeClr val="bg1"/>
                </a:solidFill>
                <a:latin typeface="+mj-lt"/>
              </a:defRPr>
            </a:lvl5pPr>
          </a:lstStyle>
          <a:p>
            <a:pPr lvl="0"/>
            <a:r>
              <a:rPr lang="de-DE" dirty="0"/>
              <a:t>Nachricht</a:t>
            </a:r>
          </a:p>
        </p:txBody>
      </p:sp>
      <p:sp>
        <p:nvSpPr>
          <p:cNvPr id="24" name="Textplatzhalter 37"/>
          <p:cNvSpPr>
            <a:spLocks noGrp="1"/>
          </p:cNvSpPr>
          <p:nvPr>
            <p:ph type="body" sz="quarter" idx="18" hasCustomPrompt="1"/>
          </p:nvPr>
        </p:nvSpPr>
        <p:spPr>
          <a:xfrm>
            <a:off x="3246120" y="3967160"/>
            <a:ext cx="3383280" cy="800100"/>
          </a:xfrm>
        </p:spPr>
        <p:txBody>
          <a:bodyPr lIns="0" tIns="45720" rIns="0" anchor="t">
            <a:noAutofit/>
          </a:bodyPr>
          <a:lstStyle>
            <a:lvl1pPr marL="0" indent="0" algn="ctr" latinLnBrk="0">
              <a:lnSpc>
                <a:spcPct val="90000"/>
              </a:lnSpc>
              <a:spcBef>
                <a:spcPts val="0"/>
              </a:spcBef>
              <a:buNone/>
              <a:defRPr lang="de-DE" sz="1400" b="0" cap="none" baseline="0">
                <a:solidFill>
                  <a:schemeClr val="bg1"/>
                </a:solidFill>
                <a:effectLst/>
                <a:latin typeface="+mn-lt"/>
              </a:defRPr>
            </a:lvl1pPr>
            <a:lvl2pPr marL="388620" indent="0" algn="r" latinLnBrk="0">
              <a:buNone/>
              <a:defRPr lang="de-DE" sz="2800" cap="all" baseline="0">
                <a:solidFill>
                  <a:schemeClr val="bg1"/>
                </a:solidFill>
                <a:latin typeface="+mj-lt"/>
              </a:defRPr>
            </a:lvl2pPr>
            <a:lvl3pPr marL="777240" indent="0" algn="r" latinLnBrk="0">
              <a:buNone/>
              <a:defRPr lang="de-DE" sz="2800" cap="all" baseline="0">
                <a:solidFill>
                  <a:schemeClr val="bg1"/>
                </a:solidFill>
                <a:latin typeface="+mj-lt"/>
              </a:defRPr>
            </a:lvl3pPr>
            <a:lvl4pPr marL="1165860" indent="0" algn="r" latinLnBrk="0">
              <a:buNone/>
              <a:defRPr lang="de-DE" sz="2800" cap="all" baseline="0">
                <a:solidFill>
                  <a:schemeClr val="bg1"/>
                </a:solidFill>
                <a:latin typeface="+mj-lt"/>
              </a:defRPr>
            </a:lvl4pPr>
            <a:lvl5pPr marL="1554480" indent="0" algn="r" latinLnBrk="0">
              <a:buNone/>
              <a:defRPr lang="de-DE" sz="2800" cap="all" baseline="0">
                <a:solidFill>
                  <a:schemeClr val="bg1"/>
                </a:solidFill>
                <a:latin typeface="+mj-lt"/>
              </a:defRPr>
            </a:lvl5pPr>
          </a:lstStyle>
          <a:p>
            <a:pPr lvl="0"/>
            <a:r>
              <a:rPr lang="de-DE" dirty="0"/>
              <a:t>Details</a:t>
            </a:r>
          </a:p>
        </p:txBody>
      </p:sp>
      <p:sp>
        <p:nvSpPr>
          <p:cNvPr id="25" name="Textplatzhalter 37"/>
          <p:cNvSpPr>
            <a:spLocks noGrp="1"/>
          </p:cNvSpPr>
          <p:nvPr>
            <p:ph type="body" sz="quarter" idx="19" hasCustomPrompt="1"/>
          </p:nvPr>
        </p:nvSpPr>
        <p:spPr>
          <a:xfrm>
            <a:off x="1143000" y="5471523"/>
            <a:ext cx="2011680" cy="481538"/>
          </a:xfrm>
        </p:spPr>
        <p:txBody>
          <a:bodyPr lIns="0" tIns="45720" rIns="0" anchor="b">
            <a:noAutofit/>
          </a:bodyPr>
          <a:lstStyle>
            <a:lvl1pPr marL="0" indent="0" algn="ctr" latinLnBrk="0">
              <a:lnSpc>
                <a:spcPct val="100000"/>
              </a:lnSpc>
              <a:spcBef>
                <a:spcPts val="300"/>
              </a:spcBef>
              <a:buNone/>
              <a:defRPr lang="de-DE" sz="3000" b="1" cap="all" baseline="0">
                <a:solidFill>
                  <a:schemeClr val="accent2"/>
                </a:solidFill>
                <a:effectLst/>
                <a:latin typeface="+mj-lt"/>
              </a:defRPr>
            </a:lvl1pPr>
            <a:lvl2pPr marL="388620" indent="0" algn="r" latinLnBrk="0">
              <a:buNone/>
              <a:defRPr lang="de-DE" sz="2800" cap="all" baseline="0">
                <a:solidFill>
                  <a:schemeClr val="bg1"/>
                </a:solidFill>
                <a:latin typeface="+mj-lt"/>
              </a:defRPr>
            </a:lvl2pPr>
            <a:lvl3pPr marL="777240" indent="0" algn="r" latinLnBrk="0">
              <a:buNone/>
              <a:defRPr lang="de-DE" sz="2800" cap="all" baseline="0">
                <a:solidFill>
                  <a:schemeClr val="bg1"/>
                </a:solidFill>
                <a:latin typeface="+mj-lt"/>
              </a:defRPr>
            </a:lvl3pPr>
            <a:lvl4pPr marL="1165860" indent="0" algn="r" latinLnBrk="0">
              <a:buNone/>
              <a:defRPr lang="de-DE" sz="2800" cap="all" baseline="0">
                <a:solidFill>
                  <a:schemeClr val="bg1"/>
                </a:solidFill>
                <a:latin typeface="+mj-lt"/>
              </a:defRPr>
            </a:lvl4pPr>
            <a:lvl5pPr marL="1554480" indent="0" algn="r" latinLnBrk="0">
              <a:buNone/>
              <a:defRPr lang="de-DE" sz="2800" cap="all" baseline="0">
                <a:solidFill>
                  <a:schemeClr val="bg1"/>
                </a:solidFill>
                <a:latin typeface="+mj-lt"/>
              </a:defRPr>
            </a:lvl5pPr>
          </a:lstStyle>
          <a:p>
            <a:pPr lvl="0"/>
            <a:r>
              <a:rPr lang="de-DE" dirty="0"/>
              <a:t>Name</a:t>
            </a:r>
          </a:p>
        </p:txBody>
      </p:sp>
      <p:sp>
        <p:nvSpPr>
          <p:cNvPr id="26" name="Bildplatzhalter 3"/>
          <p:cNvSpPr>
            <a:spLocks noGrp="1"/>
          </p:cNvSpPr>
          <p:nvPr>
            <p:ph type="pic" sz="quarter" idx="20"/>
          </p:nvPr>
        </p:nvSpPr>
        <p:spPr>
          <a:xfrm>
            <a:off x="3246120" y="5235002"/>
            <a:ext cx="3383280" cy="2286000"/>
          </a:xfrm>
        </p:spPr>
        <p:txBody>
          <a:bodyPr tIns="457200">
            <a:normAutofit/>
          </a:bodyPr>
          <a:lstStyle>
            <a:lvl1pPr marL="0" indent="0" algn="ctr" latinLnBrk="0">
              <a:buNone/>
              <a:defRPr lang="de-DE" sz="1800" b="0">
                <a:solidFill>
                  <a:schemeClr val="bg1"/>
                </a:solidFill>
                <a:latin typeface="+mn-lt"/>
              </a:defRPr>
            </a:lvl1pPr>
          </a:lstStyle>
          <a:p>
            <a:endParaRPr lang="de-DE" dirty="0"/>
          </a:p>
        </p:txBody>
      </p:sp>
      <p:sp>
        <p:nvSpPr>
          <p:cNvPr id="27" name="Bildplatzhalter 3"/>
          <p:cNvSpPr>
            <a:spLocks noGrp="1"/>
          </p:cNvSpPr>
          <p:nvPr>
            <p:ph type="pic" sz="quarter" idx="21"/>
          </p:nvPr>
        </p:nvSpPr>
        <p:spPr>
          <a:xfrm>
            <a:off x="1143000" y="6378003"/>
            <a:ext cx="2011680" cy="2514600"/>
          </a:xfrm>
        </p:spPr>
        <p:txBody>
          <a:bodyPr tIns="457200">
            <a:normAutofit/>
          </a:bodyPr>
          <a:lstStyle>
            <a:lvl1pPr marL="0" indent="0" algn="ctr" latinLnBrk="0">
              <a:buNone/>
              <a:defRPr lang="de-DE" sz="1800">
                <a:solidFill>
                  <a:schemeClr val="bg1"/>
                </a:solidFill>
              </a:defRPr>
            </a:lvl1pPr>
          </a:lstStyle>
          <a:p>
            <a:endParaRPr lang="de-DE" dirty="0"/>
          </a:p>
        </p:txBody>
      </p:sp>
      <p:sp>
        <p:nvSpPr>
          <p:cNvPr id="28" name="Textplatzhalter 37"/>
          <p:cNvSpPr>
            <a:spLocks noGrp="1"/>
          </p:cNvSpPr>
          <p:nvPr>
            <p:ph type="body" sz="quarter" idx="22" hasCustomPrompt="1"/>
          </p:nvPr>
        </p:nvSpPr>
        <p:spPr>
          <a:xfrm>
            <a:off x="1143000" y="5791767"/>
            <a:ext cx="2011680" cy="481538"/>
          </a:xfrm>
        </p:spPr>
        <p:txBody>
          <a:bodyPr lIns="0" tIns="45720" rIns="0" anchor="t">
            <a:noAutofit/>
          </a:bodyPr>
          <a:lstStyle>
            <a:lvl1pPr marL="0" indent="0" algn="ctr" latinLnBrk="0">
              <a:lnSpc>
                <a:spcPct val="100000"/>
              </a:lnSpc>
              <a:spcBef>
                <a:spcPts val="300"/>
              </a:spcBef>
              <a:buNone/>
              <a:defRPr lang="de-DE" sz="1800" b="0" cap="none" baseline="0">
                <a:solidFill>
                  <a:schemeClr val="bg1"/>
                </a:solidFill>
                <a:effectLst/>
                <a:latin typeface="+mn-lt"/>
              </a:defRPr>
            </a:lvl1pPr>
            <a:lvl2pPr marL="388620" indent="0" algn="r" latinLnBrk="0">
              <a:buNone/>
              <a:defRPr lang="de-DE" sz="2800" cap="all" baseline="0">
                <a:solidFill>
                  <a:schemeClr val="bg1"/>
                </a:solidFill>
                <a:latin typeface="+mj-lt"/>
              </a:defRPr>
            </a:lvl2pPr>
            <a:lvl3pPr marL="777240" indent="0" algn="r" latinLnBrk="0">
              <a:buNone/>
              <a:defRPr lang="de-DE" sz="2800" cap="all" baseline="0">
                <a:solidFill>
                  <a:schemeClr val="bg1"/>
                </a:solidFill>
                <a:latin typeface="+mj-lt"/>
              </a:defRPr>
            </a:lvl3pPr>
            <a:lvl4pPr marL="1165860" indent="0" algn="r" latinLnBrk="0">
              <a:buNone/>
              <a:defRPr lang="de-DE" sz="2800" cap="all" baseline="0">
                <a:solidFill>
                  <a:schemeClr val="bg1"/>
                </a:solidFill>
                <a:latin typeface="+mj-lt"/>
              </a:defRPr>
            </a:lvl4pPr>
            <a:lvl5pPr marL="1554480" indent="0" algn="r" latinLnBrk="0">
              <a:buNone/>
              <a:defRPr lang="de-DE" sz="2800" cap="all" baseline="0">
                <a:solidFill>
                  <a:schemeClr val="bg1"/>
                </a:solidFill>
                <a:latin typeface="+mj-lt"/>
              </a:defRPr>
            </a:lvl5pPr>
          </a:lstStyle>
          <a:p>
            <a:pPr lvl="0"/>
            <a:r>
              <a:rPr lang="de-DE" dirty="0"/>
              <a:t>Nachricht</a:t>
            </a:r>
          </a:p>
        </p:txBody>
      </p:sp>
      <p:sp>
        <p:nvSpPr>
          <p:cNvPr id="29" name="Textplatzhalter 37"/>
          <p:cNvSpPr>
            <a:spLocks noGrp="1"/>
          </p:cNvSpPr>
          <p:nvPr>
            <p:ph type="body" sz="quarter" idx="23" hasCustomPrompt="1"/>
          </p:nvPr>
        </p:nvSpPr>
        <p:spPr>
          <a:xfrm>
            <a:off x="3246120" y="7644384"/>
            <a:ext cx="3383280" cy="481538"/>
          </a:xfrm>
        </p:spPr>
        <p:txBody>
          <a:bodyPr lIns="0" tIns="45720" rIns="0" anchor="b">
            <a:noAutofit/>
          </a:bodyPr>
          <a:lstStyle>
            <a:lvl1pPr marL="0" indent="0" algn="ctr" latinLnBrk="0">
              <a:lnSpc>
                <a:spcPct val="100000"/>
              </a:lnSpc>
              <a:spcBef>
                <a:spcPts val="300"/>
              </a:spcBef>
              <a:buNone/>
              <a:defRPr lang="de-DE" sz="2000" b="1" cap="all" baseline="0">
                <a:solidFill>
                  <a:schemeClr val="accent2"/>
                </a:solidFill>
                <a:effectLst/>
                <a:latin typeface="+mj-lt"/>
              </a:defRPr>
            </a:lvl1pPr>
            <a:lvl2pPr marL="388620" indent="0" algn="r" latinLnBrk="0">
              <a:buNone/>
              <a:defRPr lang="de-DE" sz="2800" cap="all" baseline="0">
                <a:solidFill>
                  <a:schemeClr val="bg1"/>
                </a:solidFill>
                <a:latin typeface="+mj-lt"/>
              </a:defRPr>
            </a:lvl2pPr>
            <a:lvl3pPr marL="777240" indent="0" algn="r" latinLnBrk="0">
              <a:buNone/>
              <a:defRPr lang="de-DE" sz="2800" cap="all" baseline="0">
                <a:solidFill>
                  <a:schemeClr val="bg1"/>
                </a:solidFill>
                <a:latin typeface="+mj-lt"/>
              </a:defRPr>
            </a:lvl3pPr>
            <a:lvl4pPr marL="1165860" indent="0" algn="r" latinLnBrk="0">
              <a:buNone/>
              <a:defRPr lang="de-DE" sz="2800" cap="all" baseline="0">
                <a:solidFill>
                  <a:schemeClr val="bg1"/>
                </a:solidFill>
                <a:latin typeface="+mj-lt"/>
              </a:defRPr>
            </a:lvl4pPr>
            <a:lvl5pPr marL="1554480" indent="0" algn="r" latinLnBrk="0">
              <a:buNone/>
              <a:defRPr lang="de-DE" sz="2800" cap="all" baseline="0">
                <a:solidFill>
                  <a:schemeClr val="bg1"/>
                </a:solidFill>
                <a:latin typeface="+mj-lt"/>
              </a:defRPr>
            </a:lvl5pPr>
          </a:lstStyle>
          <a:p>
            <a:pPr lvl="0"/>
            <a:r>
              <a:rPr lang="de-DE" dirty="0"/>
              <a:t>Nachricht</a:t>
            </a:r>
          </a:p>
        </p:txBody>
      </p:sp>
      <p:sp>
        <p:nvSpPr>
          <p:cNvPr id="30" name="Textplatzhalter 37"/>
          <p:cNvSpPr>
            <a:spLocks noGrp="1"/>
          </p:cNvSpPr>
          <p:nvPr>
            <p:ph type="body" sz="quarter" idx="24" hasCustomPrompt="1"/>
          </p:nvPr>
        </p:nvSpPr>
        <p:spPr>
          <a:xfrm>
            <a:off x="3246120" y="8037576"/>
            <a:ext cx="3383280" cy="800100"/>
          </a:xfrm>
        </p:spPr>
        <p:txBody>
          <a:bodyPr lIns="0" tIns="45720" rIns="0" anchor="t">
            <a:noAutofit/>
          </a:bodyPr>
          <a:lstStyle>
            <a:lvl1pPr marL="0" indent="0" algn="ctr" latinLnBrk="0">
              <a:lnSpc>
                <a:spcPct val="90000"/>
              </a:lnSpc>
              <a:spcBef>
                <a:spcPts val="0"/>
              </a:spcBef>
              <a:buNone/>
              <a:defRPr lang="de-DE" sz="1400" b="0" cap="none" baseline="0">
                <a:solidFill>
                  <a:schemeClr val="bg1"/>
                </a:solidFill>
                <a:effectLst/>
                <a:latin typeface="+mn-lt"/>
              </a:defRPr>
            </a:lvl1pPr>
            <a:lvl2pPr marL="388620" indent="0" algn="r" latinLnBrk="0">
              <a:buNone/>
              <a:defRPr lang="de-DE" sz="2800" cap="all" baseline="0">
                <a:solidFill>
                  <a:schemeClr val="bg1"/>
                </a:solidFill>
                <a:latin typeface="+mj-lt"/>
              </a:defRPr>
            </a:lvl2pPr>
            <a:lvl3pPr marL="777240" indent="0" algn="r" latinLnBrk="0">
              <a:buNone/>
              <a:defRPr lang="de-DE" sz="2800" cap="all" baseline="0">
                <a:solidFill>
                  <a:schemeClr val="bg1"/>
                </a:solidFill>
                <a:latin typeface="+mj-lt"/>
              </a:defRPr>
            </a:lvl3pPr>
            <a:lvl4pPr marL="1165860" indent="0" algn="r" latinLnBrk="0">
              <a:buNone/>
              <a:defRPr lang="de-DE" sz="2800" cap="all" baseline="0">
                <a:solidFill>
                  <a:schemeClr val="bg1"/>
                </a:solidFill>
                <a:latin typeface="+mj-lt"/>
              </a:defRPr>
            </a:lvl4pPr>
            <a:lvl5pPr marL="1554480" indent="0" algn="r" latinLnBrk="0">
              <a:buNone/>
              <a:defRPr lang="de-DE" sz="2800" cap="all" baseline="0">
                <a:solidFill>
                  <a:schemeClr val="bg1"/>
                </a:solidFill>
                <a:latin typeface="+mj-lt"/>
              </a:defRPr>
            </a:lvl5pPr>
          </a:lstStyle>
          <a:p>
            <a:pPr lvl="0"/>
            <a:r>
              <a:rPr lang="de-DE" dirty="0"/>
              <a:t>Details</a:t>
            </a:r>
          </a:p>
        </p:txBody>
      </p:sp>
    </p:spTree>
    <p:extLst>
      <p:ext uri="{BB962C8B-B14F-4D97-AF65-F5344CB8AC3E}">
        <p14:creationId xmlns:p14="http://schemas.microsoft.com/office/powerpoint/2010/main" val="256518216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de-DE" dirty="0"/>
              <a:t>Titelmasterformat durch Klicken bearbeiten</a:t>
            </a:r>
          </a:p>
        </p:txBody>
      </p:sp>
      <p:sp>
        <p:nvSpPr>
          <p:cNvPr id="3" name="Textplatzhalt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de-DE" dirty="0" smtClean="0"/>
              <a:t>Textmasterformat bearbeiten</a:t>
            </a:r>
            <a:endParaRPr lang="de-DE" dirty="0"/>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latinLnBrk="0">
              <a:defRPr lang="de-DE" sz="1020">
                <a:solidFill>
                  <a:schemeClr val="tx1">
                    <a:tint val="75000"/>
                  </a:schemeClr>
                </a:solidFill>
              </a:defRPr>
            </a:lvl1pPr>
          </a:lstStyle>
          <a:p>
            <a:fld id="{DAFF0B78-83E1-4497-80F4-2C36698B5B0A}" type="datetimeFigureOut">
              <a:rPr lang="de-DE"/>
              <a:t>12.12.2013</a:t>
            </a:fld>
            <a:endParaRPr lang="de-DE" dirty="0"/>
          </a:p>
        </p:txBody>
      </p:sp>
      <p:sp>
        <p:nvSpPr>
          <p:cNvPr id="5" name="Fußzeilenplatzhalt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latinLnBrk="0">
              <a:defRPr lang="de-DE" sz="1020">
                <a:solidFill>
                  <a:schemeClr val="tx1">
                    <a:tint val="75000"/>
                  </a:schemeClr>
                </a:solidFill>
              </a:defRPr>
            </a:lvl1pPr>
          </a:lstStyle>
          <a:p>
            <a:endParaRPr lang="de-DE" dirty="0"/>
          </a:p>
        </p:txBody>
      </p:sp>
      <p:sp>
        <p:nvSpPr>
          <p:cNvPr id="6" name="Foliennummernplatzhalt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latinLnBrk="0">
              <a:defRPr lang="de-DE" sz="1020">
                <a:solidFill>
                  <a:schemeClr val="tx1">
                    <a:tint val="75000"/>
                  </a:schemeClr>
                </a:solidFill>
              </a:defRPr>
            </a:lvl1pPr>
          </a:lstStyle>
          <a:p>
            <a:fld id="{543E683A-2D7E-4358-86B3-B8E4AF8BE975}" type="slidenum">
              <a:rPr lang="de-DE" smtClean="0"/>
              <a:t>‹Nr.›</a:t>
            </a:fld>
            <a:endParaRPr lang="de-DE" dirty="0"/>
          </a:p>
        </p:txBody>
      </p:sp>
    </p:spTree>
    <p:extLst>
      <p:ext uri="{BB962C8B-B14F-4D97-AF65-F5344CB8AC3E}">
        <p14:creationId xmlns:p14="http://schemas.microsoft.com/office/powerpoint/2010/main" val="2026742352"/>
      </p:ext>
    </p:extLst>
  </p:cSld>
  <p:clrMap bg1="lt1" tx1="dk1" bg2="lt2" tx2="dk2" accent1="accent1" accent2="accent2" accent3="accent3" accent4="accent4" accent5="accent5" accent6="accent6" hlink="hlink" folHlink="folHlink"/>
  <p:sldLayoutIdLst>
    <p:sldLayoutId id="2147483672" r:id="rId1"/>
  </p:sldLayoutIdLst>
  <p:timing>
    <p:tnLst>
      <p:par>
        <p:cTn id="1" dur="indefinite" restart="never" nodeType="tmRoot"/>
      </p:par>
    </p:tnLst>
  </p:timing>
  <p:txStyles>
    <p:titleStyle>
      <a:lvl1pPr algn="l" defTabSz="777240" rtl="0" eaLnBrk="1" latinLnBrk="0" hangingPunct="1">
        <a:lnSpc>
          <a:spcPct val="90000"/>
        </a:lnSpc>
        <a:spcBef>
          <a:spcPct val="0"/>
        </a:spcBef>
        <a:buNone/>
        <a:defRPr lang="de-DE"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lang="de-DE"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lang="de-DE"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lang="de-DE"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lang="de-DE"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lang="de-DE"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lang="de-DE"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lang="de-DE"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lang="de-DE"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lang="de-DE" sz="1530" kern="1200">
          <a:solidFill>
            <a:schemeClr val="tx1"/>
          </a:solidFill>
          <a:latin typeface="+mn-lt"/>
          <a:ea typeface="+mn-ea"/>
          <a:cs typeface="+mn-cs"/>
        </a:defRPr>
      </a:lvl9pPr>
    </p:bodyStyle>
    <p:otherStyle>
      <a:defPPr>
        <a:defRPr lang="de-DE"/>
      </a:defPPr>
      <a:lvl1pPr marL="0" algn="l" defTabSz="777240" rtl="0" eaLnBrk="1" latinLnBrk="0" hangingPunct="1">
        <a:defRPr lang="de-DE" sz="1530" kern="1200">
          <a:solidFill>
            <a:schemeClr val="tx1"/>
          </a:solidFill>
          <a:latin typeface="+mn-lt"/>
          <a:ea typeface="+mn-ea"/>
          <a:cs typeface="+mn-cs"/>
        </a:defRPr>
      </a:lvl1pPr>
      <a:lvl2pPr marL="388620" algn="l" defTabSz="777240" rtl="0" eaLnBrk="1" latinLnBrk="0" hangingPunct="1">
        <a:defRPr lang="de-DE" sz="1530" kern="1200">
          <a:solidFill>
            <a:schemeClr val="tx1"/>
          </a:solidFill>
          <a:latin typeface="+mn-lt"/>
          <a:ea typeface="+mn-ea"/>
          <a:cs typeface="+mn-cs"/>
        </a:defRPr>
      </a:lvl2pPr>
      <a:lvl3pPr marL="777240" algn="l" defTabSz="777240" rtl="0" eaLnBrk="1" latinLnBrk="0" hangingPunct="1">
        <a:defRPr lang="de-DE" sz="1530" kern="1200">
          <a:solidFill>
            <a:schemeClr val="tx1"/>
          </a:solidFill>
          <a:latin typeface="+mn-lt"/>
          <a:ea typeface="+mn-ea"/>
          <a:cs typeface="+mn-cs"/>
        </a:defRPr>
      </a:lvl3pPr>
      <a:lvl4pPr marL="1165860" algn="l" defTabSz="777240" rtl="0" eaLnBrk="1" latinLnBrk="0" hangingPunct="1">
        <a:defRPr lang="de-DE" sz="1530" kern="1200">
          <a:solidFill>
            <a:schemeClr val="tx1"/>
          </a:solidFill>
          <a:latin typeface="+mn-lt"/>
          <a:ea typeface="+mn-ea"/>
          <a:cs typeface="+mn-cs"/>
        </a:defRPr>
      </a:lvl4pPr>
      <a:lvl5pPr marL="1554480" algn="l" defTabSz="777240" rtl="0" eaLnBrk="1" latinLnBrk="0" hangingPunct="1">
        <a:defRPr lang="de-DE" sz="1530" kern="1200">
          <a:solidFill>
            <a:schemeClr val="tx1"/>
          </a:solidFill>
          <a:latin typeface="+mn-lt"/>
          <a:ea typeface="+mn-ea"/>
          <a:cs typeface="+mn-cs"/>
        </a:defRPr>
      </a:lvl5pPr>
      <a:lvl6pPr marL="1943100" algn="l" defTabSz="777240" rtl="0" eaLnBrk="1" latinLnBrk="0" hangingPunct="1">
        <a:defRPr lang="de-DE" sz="1530" kern="1200">
          <a:solidFill>
            <a:schemeClr val="tx1"/>
          </a:solidFill>
          <a:latin typeface="+mn-lt"/>
          <a:ea typeface="+mn-ea"/>
          <a:cs typeface="+mn-cs"/>
        </a:defRPr>
      </a:lvl6pPr>
      <a:lvl7pPr marL="2331720" algn="l" defTabSz="777240" rtl="0" eaLnBrk="1" latinLnBrk="0" hangingPunct="1">
        <a:defRPr lang="de-DE" sz="1530" kern="1200">
          <a:solidFill>
            <a:schemeClr val="tx1"/>
          </a:solidFill>
          <a:latin typeface="+mn-lt"/>
          <a:ea typeface="+mn-ea"/>
          <a:cs typeface="+mn-cs"/>
        </a:defRPr>
      </a:lvl7pPr>
      <a:lvl8pPr marL="2720340" algn="l" defTabSz="777240" rtl="0" eaLnBrk="1" latinLnBrk="0" hangingPunct="1">
        <a:defRPr lang="de-DE" sz="1530" kern="1200">
          <a:solidFill>
            <a:schemeClr val="tx1"/>
          </a:solidFill>
          <a:latin typeface="+mn-lt"/>
          <a:ea typeface="+mn-ea"/>
          <a:cs typeface="+mn-cs"/>
        </a:defRPr>
      </a:lvl8pPr>
      <a:lvl9pPr marL="3108960" algn="l" defTabSz="777240" rtl="0" eaLnBrk="1" latinLnBrk="0" hangingPunct="1">
        <a:defRPr lang="de-DE"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platzhalter 25"/>
          <p:cNvSpPr>
            <a:spLocks noGrp="1"/>
          </p:cNvSpPr>
          <p:nvPr>
            <p:ph type="body" sz="quarter" idx="12"/>
          </p:nvPr>
        </p:nvSpPr>
        <p:spPr/>
        <p:txBody>
          <a:bodyPr/>
          <a:lstStyle/>
          <a:p>
            <a:r>
              <a:rPr lang="de-DE" dirty="0"/>
              <a:t>Michael</a:t>
            </a:r>
          </a:p>
        </p:txBody>
      </p:sp>
      <p:sp>
        <p:nvSpPr>
          <p:cNvPr id="29" name="Textplatzhalter 28"/>
          <p:cNvSpPr>
            <a:spLocks noGrp="1"/>
          </p:cNvSpPr>
          <p:nvPr>
            <p:ph type="body" sz="quarter" idx="16"/>
          </p:nvPr>
        </p:nvSpPr>
        <p:spPr/>
        <p:txBody>
          <a:bodyPr/>
          <a:lstStyle/>
          <a:p>
            <a:r>
              <a:rPr lang="de-DE" dirty="0"/>
              <a:t>wird </a:t>
            </a:r>
            <a:r>
              <a:rPr lang="de-DE" dirty="0" smtClean="0"/>
              <a:t>18</a:t>
            </a:r>
            <a:r>
              <a:rPr lang="de-DE" dirty="0" smtClean="0"/>
              <a:t>!</a:t>
            </a:r>
            <a:endParaRPr lang="de-DE" dirty="0"/>
          </a:p>
        </p:txBody>
      </p:sp>
      <p:sp>
        <p:nvSpPr>
          <p:cNvPr id="30" name="Textplatzhalter 29"/>
          <p:cNvSpPr>
            <a:spLocks noGrp="1"/>
          </p:cNvSpPr>
          <p:nvPr>
            <p:ph type="body" sz="quarter" idx="17"/>
          </p:nvPr>
        </p:nvSpPr>
        <p:spPr/>
        <p:txBody>
          <a:bodyPr/>
          <a:lstStyle/>
          <a:p>
            <a:r>
              <a:rPr lang="de-DE" dirty="0"/>
              <a:t>Daher feiern wir eine Party!</a:t>
            </a:r>
          </a:p>
        </p:txBody>
      </p:sp>
      <p:sp>
        <p:nvSpPr>
          <p:cNvPr id="31" name="Textplatzhalter 30"/>
          <p:cNvSpPr>
            <a:spLocks noGrp="1"/>
          </p:cNvSpPr>
          <p:nvPr>
            <p:ph type="body" sz="quarter" idx="18"/>
          </p:nvPr>
        </p:nvSpPr>
        <p:spPr/>
        <p:txBody>
          <a:bodyPr/>
          <a:lstStyle/>
          <a:p>
            <a:r>
              <a:rPr lang="de-DE" dirty="0"/>
              <a:t>Am Samstag, den 23. April, 16:00 Uhr</a:t>
            </a:r>
          </a:p>
          <a:p>
            <a:r>
              <a:rPr lang="de-DE" dirty="0"/>
              <a:t>Industriestr. 234, 56789 Ruhrstadt</a:t>
            </a:r>
          </a:p>
          <a:p>
            <a:r>
              <a:rPr lang="de-DE" dirty="0" err="1"/>
              <a:t>uAwg</a:t>
            </a:r>
            <a:r>
              <a:rPr lang="de-DE" dirty="0"/>
              <a:t> – (0425) 555 0150</a:t>
            </a:r>
          </a:p>
        </p:txBody>
      </p:sp>
      <p:sp>
        <p:nvSpPr>
          <p:cNvPr id="32" name="Textplatzhalter 31"/>
          <p:cNvSpPr>
            <a:spLocks noGrp="1"/>
          </p:cNvSpPr>
          <p:nvPr>
            <p:ph type="body" sz="quarter" idx="19"/>
          </p:nvPr>
        </p:nvSpPr>
        <p:spPr/>
        <p:txBody>
          <a:bodyPr/>
          <a:lstStyle/>
          <a:p>
            <a:r>
              <a:rPr lang="de-DE" dirty="0"/>
              <a:t>Michael</a:t>
            </a:r>
          </a:p>
        </p:txBody>
      </p:sp>
      <p:sp>
        <p:nvSpPr>
          <p:cNvPr id="35" name="Textplatzhalter 34"/>
          <p:cNvSpPr>
            <a:spLocks noGrp="1"/>
          </p:cNvSpPr>
          <p:nvPr>
            <p:ph type="body" sz="quarter" idx="22"/>
          </p:nvPr>
        </p:nvSpPr>
        <p:spPr/>
        <p:txBody>
          <a:bodyPr/>
          <a:lstStyle/>
          <a:p>
            <a:r>
              <a:rPr lang="de-DE" dirty="0"/>
              <a:t>wird </a:t>
            </a:r>
            <a:r>
              <a:rPr lang="de-DE" dirty="0" smtClean="0"/>
              <a:t>18!</a:t>
            </a:r>
            <a:endParaRPr lang="de-DE" dirty="0"/>
          </a:p>
        </p:txBody>
      </p:sp>
      <p:sp>
        <p:nvSpPr>
          <p:cNvPr id="36" name="Textplatzhalter 35"/>
          <p:cNvSpPr>
            <a:spLocks noGrp="1"/>
          </p:cNvSpPr>
          <p:nvPr>
            <p:ph type="body" sz="quarter" idx="23"/>
          </p:nvPr>
        </p:nvSpPr>
        <p:spPr/>
        <p:txBody>
          <a:bodyPr/>
          <a:lstStyle/>
          <a:p>
            <a:r>
              <a:rPr lang="de-DE" dirty="0"/>
              <a:t>Daher feiern wir eine Party!</a:t>
            </a:r>
          </a:p>
        </p:txBody>
      </p:sp>
      <p:sp>
        <p:nvSpPr>
          <p:cNvPr id="37" name="Textplatzhalter 36"/>
          <p:cNvSpPr>
            <a:spLocks noGrp="1"/>
          </p:cNvSpPr>
          <p:nvPr>
            <p:ph type="body" sz="quarter" idx="24"/>
          </p:nvPr>
        </p:nvSpPr>
        <p:spPr/>
        <p:txBody>
          <a:bodyPr/>
          <a:lstStyle/>
          <a:p>
            <a:r>
              <a:rPr lang="de-DE" dirty="0"/>
              <a:t>Am Samstag, den 23. April, 16:00 Uhr</a:t>
            </a:r>
          </a:p>
          <a:p>
            <a:r>
              <a:rPr lang="de-DE" dirty="0"/>
              <a:t>Industriestr. 234, 56789 Ruhrstadt</a:t>
            </a:r>
          </a:p>
          <a:p>
            <a:r>
              <a:rPr lang="de-DE" dirty="0" err="1"/>
              <a:t>uAwg</a:t>
            </a:r>
            <a:r>
              <a:rPr lang="de-DE" dirty="0"/>
              <a:t> – (0425) 555 0150</a:t>
            </a:r>
          </a:p>
          <a:p>
            <a:endParaRPr lang="de-DE" dirty="0"/>
          </a:p>
        </p:txBody>
      </p:sp>
      <p:pic>
        <p:nvPicPr>
          <p:cNvPr id="6" name="Bildplatzhalter 5"/>
          <p:cNvPicPr>
            <a:picLocks noGrp="1" noChangeAspect="1"/>
          </p:cNvPicPr>
          <p:nvPr>
            <p:ph type="pic" sz="quarter" idx="15"/>
          </p:nvPr>
        </p:nvPicPr>
        <p:blipFill>
          <a:blip r:embed="rId3">
            <a:extLst>
              <a:ext uri="{28A0092B-C50C-407E-A947-70E740481C1C}">
                <a14:useLocalDpi xmlns:a14="http://schemas.microsoft.com/office/drawing/2010/main" val="0"/>
              </a:ext>
            </a:extLst>
          </a:blip>
          <a:srcRect t="8355" b="8355"/>
          <a:stretch>
            <a:fillRect/>
          </a:stretch>
        </p:blipFill>
        <p:spPr/>
      </p:pic>
      <p:pic>
        <p:nvPicPr>
          <p:cNvPr id="9" name="Bildplatzhalter 8"/>
          <p:cNvPicPr>
            <a:picLocks noGrp="1" noChangeAspect="1"/>
          </p:cNvPicPr>
          <p:nvPr>
            <p:ph type="pic" sz="quarter" idx="14"/>
          </p:nvPr>
        </p:nvPicPr>
        <p:blipFill rotWithShape="1">
          <a:blip r:embed="rId4" cstate="print">
            <a:duotone>
              <a:prstClr val="black"/>
              <a:schemeClr val="accent2">
                <a:tint val="45000"/>
                <a:satMod val="400000"/>
              </a:schemeClr>
            </a:duotone>
            <a:extLst>
              <a:ext uri="{28A0092B-C50C-407E-A947-70E740481C1C}">
                <a14:useLocalDpi xmlns:a14="http://schemas.microsoft.com/office/drawing/2010/main" val="0"/>
              </a:ext>
            </a:extLst>
          </a:blip>
          <a:srcRect l="13667" t="3454" r="8656" b="1556"/>
          <a:stretch/>
        </p:blipFill>
        <p:spPr/>
      </p:pic>
      <p:pic>
        <p:nvPicPr>
          <p:cNvPr id="13" name="Bildplatzhalter 12"/>
          <p:cNvPicPr>
            <a:picLocks noGrp="1" noChangeAspect="1"/>
          </p:cNvPicPr>
          <p:nvPr>
            <p:ph type="pic" sz="quarter" idx="21"/>
          </p:nvPr>
        </p:nvPicPr>
        <p:blipFill rotWithShape="1">
          <a:blip r:embed="rId5" cstate="print">
            <a:extLst>
              <a:ext uri="{28A0092B-C50C-407E-A947-70E740481C1C}">
                <a14:useLocalDpi xmlns:a14="http://schemas.microsoft.com/office/drawing/2010/main" val="0"/>
              </a:ext>
            </a:extLst>
          </a:blip>
          <a:srcRect l="756" t="23639" r="22516" b="12452"/>
          <a:stretch/>
        </p:blipFill>
        <p:spPr/>
      </p:pic>
      <p:pic>
        <p:nvPicPr>
          <p:cNvPr id="12" name="Bildplatzhalter 11"/>
          <p:cNvPicPr>
            <a:picLocks noGrp="1" noChangeAspect="1"/>
          </p:cNvPicPr>
          <p:nvPr>
            <p:ph type="pic" sz="quarter" idx="20"/>
          </p:nvPr>
        </p:nvPicPr>
        <p:blipFill rotWithShape="1">
          <a:blip r:embed="rId6" cstate="print">
            <a:duotone>
              <a:prstClr val="black"/>
              <a:schemeClr val="accent2">
                <a:tint val="45000"/>
                <a:satMod val="400000"/>
              </a:schemeClr>
            </a:duotone>
            <a:extLst>
              <a:ext uri="{28A0092B-C50C-407E-A947-70E740481C1C}">
                <a14:useLocalDpi xmlns:a14="http://schemas.microsoft.com/office/drawing/2010/main" val="0"/>
              </a:ext>
            </a:extLst>
          </a:blip>
          <a:srcRect l="13656" t="3612" r="8614" b="1330"/>
          <a:stretch/>
        </p:blipFill>
        <p:spPr/>
      </p:pic>
    </p:spTree>
    <p:extLst>
      <p:ext uri="{BB962C8B-B14F-4D97-AF65-F5344CB8AC3E}">
        <p14:creationId xmlns:p14="http://schemas.microsoft.com/office/powerpoint/2010/main" val="3295694415"/>
      </p:ext>
    </p:extLst>
  </p:cSld>
  <p:clrMapOvr>
    <a:masterClrMapping/>
  </p:clrMapOvr>
  <p:timing>
    <p:tnLst>
      <p:par>
        <p:cTn id="1" dur="indefinite" restart="never" nodeType="tmRoot"/>
      </p:par>
    </p:tnLst>
  </p:timing>
</p:sld>
</file>

<file path=ppt/theme/theme1.xml><?xml version="1.0" encoding="utf-8"?>
<a:theme xmlns:a="http://schemas.openxmlformats.org/drawingml/2006/main" name="Einladung mit 2 Fotos">
  <a:themeElements>
    <a:clrScheme name="Geburtstagseinladung (hell)">
      <a:dk1>
        <a:sysClr val="windowText" lastClr="000000"/>
      </a:dk1>
      <a:lt1>
        <a:srgbClr val="FFFFFF"/>
      </a:lt1>
      <a:dk2>
        <a:srgbClr val="1F2123"/>
      </a:dk2>
      <a:lt2>
        <a:srgbClr val="F0F0F0"/>
      </a:lt2>
      <a:accent1>
        <a:srgbClr val="E1B901"/>
      </a:accent1>
      <a:accent2>
        <a:srgbClr val="5267B0"/>
      </a:accent2>
      <a:accent3>
        <a:srgbClr val="9AD144"/>
      </a:accent3>
      <a:accent4>
        <a:srgbClr val="2DB8CD"/>
      </a:accent4>
      <a:accent5>
        <a:srgbClr val="FF8021"/>
      </a:accent5>
      <a:accent6>
        <a:srgbClr val="F14124"/>
      </a:accent6>
      <a:hlink>
        <a:srgbClr val="2DB8CD"/>
      </a:hlink>
      <a:folHlink>
        <a:srgbClr val="5267B0"/>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nvitation2photosYellow.potx" id="{7A3D0099-B147-4797-8117-4A664D23D0C7}" vid="{590686AC-1402-45B0-9697-D3F76DA56DEC}"/>
    </a:ext>
  </a:extLst>
</a:theme>
</file>

<file path=ppt/theme/theme2.xml><?xml version="1.0" encoding="utf-8"?>
<a:theme xmlns:a="http://schemas.openxmlformats.org/drawingml/2006/main" name="Office Theme">
  <a:themeElements>
    <a:clrScheme name="Birthday Invitation Bright">
      <a:dk1>
        <a:sysClr val="windowText" lastClr="000000"/>
      </a:dk1>
      <a:lt1>
        <a:srgbClr val="FFFFFF"/>
      </a:lt1>
      <a:dk2>
        <a:srgbClr val="1F2123"/>
      </a:dk2>
      <a:lt2>
        <a:srgbClr val="F0F0F0"/>
      </a:lt2>
      <a:accent1>
        <a:srgbClr val="ED236F"/>
      </a:accent1>
      <a:accent2>
        <a:srgbClr val="5267B0"/>
      </a:accent2>
      <a:accent3>
        <a:srgbClr val="9AD144"/>
      </a:accent3>
      <a:accent4>
        <a:srgbClr val="2DB8CD"/>
      </a:accent4>
      <a:accent5>
        <a:srgbClr val="FF8021"/>
      </a:accent5>
      <a:accent6>
        <a:srgbClr val="F14124"/>
      </a:accent6>
      <a:hlink>
        <a:srgbClr val="2DB8CD"/>
      </a:hlink>
      <a:folHlink>
        <a:srgbClr val="5267B0"/>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irthday Invitation Bright">
      <a:dk1>
        <a:sysClr val="windowText" lastClr="000000"/>
      </a:dk1>
      <a:lt1>
        <a:srgbClr val="FFFFFF"/>
      </a:lt1>
      <a:dk2>
        <a:srgbClr val="1F2123"/>
      </a:dk2>
      <a:lt2>
        <a:srgbClr val="F0F0F0"/>
      </a:lt2>
      <a:accent1>
        <a:srgbClr val="ED236F"/>
      </a:accent1>
      <a:accent2>
        <a:srgbClr val="5267B0"/>
      </a:accent2>
      <a:accent3>
        <a:srgbClr val="9AD144"/>
      </a:accent3>
      <a:accent4>
        <a:srgbClr val="2DB8CD"/>
      </a:accent4>
      <a:accent5>
        <a:srgbClr val="FF8021"/>
      </a:accent5>
      <a:accent6>
        <a:srgbClr val="F14124"/>
      </a:accent6>
      <a:hlink>
        <a:srgbClr val="2DB8CD"/>
      </a:hlink>
      <a:folHlink>
        <a:srgbClr val="5267B0"/>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f583bd66513a361a730282b6a794e352">
  <xsd:schema xmlns:xsd="http://www.w3.org/2001/XMLSchema" xmlns:xs="http://www.w3.org/2001/XMLSchema" xmlns:p="http://schemas.microsoft.com/office/2006/metadata/properties" targetNamespace="http://schemas.microsoft.com/office/2006/metadata/properties" ma:root="true" ma:fieldsID="6841151cf538834e171094e4faaf2d7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A06F820-7F2D-43AE-B118-A6BB8CBC9016}">
  <ds:schemaRefs>
    <ds:schemaRef ds:uri="http://schemas.microsoft.com/sharepoint/v3/contenttype/forms"/>
  </ds:schemaRefs>
</ds:datastoreItem>
</file>

<file path=customXml/itemProps2.xml><?xml version="1.0" encoding="utf-8"?>
<ds:datastoreItem xmlns:ds="http://schemas.openxmlformats.org/officeDocument/2006/customXml" ds:itemID="{9511860E-FB2F-411C-B9BC-1EF2251540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256C756E-75B0-4ED0-953A-59634A68A4DF}">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0</TotalTime>
  <Words>124</Words>
  <Application>Microsoft Office PowerPoint</Application>
  <PresentationFormat>Benutzerdefiniert</PresentationFormat>
  <Paragraphs>14</Paragraphs>
  <Slides>1</Slides>
  <Notes>1</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vt:i4>
      </vt:variant>
    </vt:vector>
  </HeadingPairs>
  <TitlesOfParts>
    <vt:vector size="6" baseType="lpstr">
      <vt:lpstr>Arial</vt:lpstr>
      <vt:lpstr>Calibri</vt:lpstr>
      <vt:lpstr>Calibri Light</vt:lpstr>
      <vt:lpstr>Century Gothic</vt:lpstr>
      <vt:lpstr>Einladung mit 2 Fotos</vt:lpstr>
      <vt:lpstr>PowerPoint-Präsentation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2013-06-24T18:04:12Z</dcterms:created>
  <dcterms:modified xsi:type="dcterms:W3CDTF">2013-12-12T09:36:19Z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ies>
</file>