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623" autoAdjust="0"/>
  </p:normalViewPr>
  <p:slideViewPr>
    <p:cSldViewPr snapToGrid="0">
      <p:cViewPr varScale="1">
        <p:scale>
          <a:sx n="119" d="100"/>
          <a:sy n="119" d="100"/>
        </p:scale>
        <p:origin x="9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4T02:49:41.890" v="25" actId="790"/>
      <pc:docMkLst>
        <pc:docMk/>
      </pc:docMkLst>
      <pc:sldChg chg="modSp mod modNotes modNotesTx">
        <pc:chgData name="Fake Test User" userId="SID-0" providerId="Test" clId="FakeClientId" dt="2021-08-04T02:49:09.936" v="22" actId="790"/>
        <pc:sldMkLst>
          <pc:docMk/>
          <pc:sldMk cId="4144221" sldId="256"/>
        </pc:sldMkLst>
        <pc:spChg chg="mod">
          <ac:chgData name="Fake Test User" userId="SID-0" providerId="Test" clId="FakeClientId" dt="2021-08-04T02:45:11.843" v="0" actId="790"/>
          <ac:spMkLst>
            <pc:docMk/>
            <pc:sldMk cId="4144221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2:45:11.843" v="0" actId="790"/>
          <ac:spMkLst>
            <pc:docMk/>
            <pc:sldMk cId="414422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2:49:41.890" v="25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4T02:45:46.203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4T02:45:46.203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4T02:45:46.203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4T02:45:46.203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4T02:45:46.203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4T02:49:41.890" v="25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4T02:49:41.890" v="2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9:41.890" v="2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9:41.890" v="2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9:41.890" v="2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9:41.890" v="2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6:14.621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4T02:46:14.621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6:14.621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6:14.621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6:14.621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6:14.621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6:20.325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4T02:46:20.325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6:20.325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6:20.325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6:20.325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6:20.325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6:30.419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4T02:46:30.419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6:30.419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6:30.419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6:30.419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6:30.419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2:46:30.419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6:37.997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4T02:46:37.997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6:37.997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6:37.997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6:37.997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6:37.997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2:46:37.997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2:46:37.997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2:46:37.997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6:42.497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4T02:46:42.497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6:42.497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6:42.497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6:42.497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6:46.122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4T02:46:46.122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6:46.122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6:46.122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6:52.856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4T02:46:52.856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6:52.856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6:52.856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6:52.856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6:52.856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2:46:52.856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7:02.122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4T02:47:02.122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7:02.122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7:02.122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7:02.122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7:02.122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2:47:02.122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7:36.966" v="1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4T02:47:36.966" v="18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7:36.966" v="18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7:36.966" v="1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7:36.966" v="1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7:36.966" v="1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7:40.732" v="1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4T02:47:40.732" v="1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7:40.732" v="1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7:40.732" v="1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7:40.732" v="1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7:40.732" v="1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7:07.185" v="1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4T02:47:07.185" v="1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7:07.185" v="12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7:07.185" v="1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7:07.185" v="1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7:07.185" v="1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2:47:07.185" v="12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7:12.279" v="13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4T02:47:12.279" v="13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7:12.279" v="13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7:12.279" v="13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7:12.279" v="13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2:47:12.279" v="13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7:21.201" v="15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4T02:47:21.201" v="15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7:21.201" v="15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7:21.201" v="15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7:21.201" v="15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2:47:21.201" v="15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7:16.982" v="14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4T02:47:16.982" v="14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2:47:16.982" v="14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7:16.982" v="14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7:16.982" v="14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2:47:16.982" v="14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2:47:16.982" v="14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4T02:47:16.982" v="14" actId="790"/>
            <ac:spMkLst>
              <pc:docMk/>
              <pc:sldMasterMk cId="0" sldId="2147483648"/>
              <pc:sldLayoutMk cId="0" sldId="2147483666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4T02:47:16.982" v="14" actId="790"/>
            <ac:spMkLst>
              <pc:docMk/>
              <pc:sldMasterMk cId="0" sldId="2147483648"/>
              <pc:sldLayoutMk cId="0" sldId="2147483666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7:25.654" v="16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4T02:47:25.654" v="16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7:25.654" v="16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7:25.654" v="16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7:25.654" v="16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2:47:25.654" v="16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2:47:25.654" v="16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04T02:47:25.654" v="16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4T02:47:25.654" v="16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4T02:47:25.654" v="16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4T02:47:25.654" v="16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2:47:33.138" v="17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4T02:47:33.138" v="17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2:47:33.138" v="17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2:47:33.138" v="17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2:47:33.138" v="17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4T02:47:33.138" v="17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4T02:47:33.138" v="17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4T02:47:33.138" v="17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4T02:47:33.138" v="17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4T02:47:33.138" v="17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4T02:47:33.138" v="17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4T02:47:33.138" v="17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4T02:47:33.138" v="17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4T02:47:33.138" v="17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162A12AF-E4A1-4657-BCCF-4991763BE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30E6DC4-676F-43A1-A646-E6F83DA8CA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EF866-0FBA-44A4-A789-FAE2E6150411}" type="datetime1">
              <a:rPr lang="de-DE" smtClean="0"/>
              <a:t>04.08.2021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464866-C3D2-4B59-8C9E-596BF795D67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52FB67-AFE3-4F2A-A545-D03C81A1DB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013C2-3EA4-4243-9630-7E585A1986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9175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8178A-9EB1-4AEF-80E8-8804A4BF79EC}" type="datetime1">
              <a:rPr lang="de-DE" smtClean="0"/>
              <a:pPr/>
              <a:t>04.08.2021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88CF8-91AD-40EA-A2EE-B0129E04F3E5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5117019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88CF8-91AD-40EA-A2EE-B0129E04F3E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775063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A6834A-065B-453F-B05D-76A5F30FC418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eck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C202DE-05C4-4796-82F4-7081557FB152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C3F2A9-7837-43E9-9808-F0C351D56CEC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Bild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hteck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hteck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2DF2AA-986F-4B57-B005-B070BCC716D7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6" name="Textfeld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de-DE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e-DE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ten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Bild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hteck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516BF9-94A4-4597-AC5A-C7106DB9BFB5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Bild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hteck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hteck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2F9A25-8913-47CE-AF04-25BE9193EFC6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htec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htec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el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0" name="Bildplatzhalt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2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3" name="Bildplatzhalt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24" name="Textplatzhalter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26" name="Bildplatzhalt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27" name="Textplatzhalter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E92382-DC27-41DC-826C-201D62BB43E2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eck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5D680F-780D-436A-B2D9-DD55EFC710DD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hteck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72CAB98F-5A65-4FD9-8571-8B90B1DE7339}" type="datetime1">
              <a:rPr lang="de-DE" noProof="0" smtClean="0"/>
              <a:t>04.08.2021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Bild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hteck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hteck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571A9A-9BC5-4261-9DF4-0C8F08BF2214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Bild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hteck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31F9EF-5E77-4A15-82E5-28D17C1DECB5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6E2E22-B924-4206-94F5-73ADE8E2AB91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Bild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hteck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049D8E-FBCB-4683-B835-1F709F371637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Bild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hteck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A484E3-98BD-488E-B1C9-509EB399C0AC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6E7D45-15E5-485D-90F0-DF8E247B0FE7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7F1E2B-0A48-435C-896C-3CDF0D5A1A35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Bild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hteck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Textmasterformate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73D374-855F-4603-81D5-C215FABE1E93}" type="datetime1">
              <a:rPr lang="de-DE" noProof="0" smtClean="0"/>
              <a:t>04.08.2021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B4B80B0-4B0D-4124-836A-F6F228CFFE94}" type="datetime1">
              <a:rPr lang="de-DE" noProof="0" smtClean="0"/>
              <a:t>04.08.2021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theme/theme12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TM00001032</ap:Template>
  <ap:TotalTime>0</ap:TotalTime>
  <ap:Words>1</ap:Words>
  <ap:PresentationFormat>Breitbild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Trebuchet MS</vt:lpstr>
      <vt:lpstr>TM04033917[[fn=Berlin]]_novariants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2015-09-21T23:12:49Z</dcterms:created>
  <dcterms:modified xsi:type="dcterms:W3CDTF">2021-08-04T02:49:48Z</dcterms:modified>
</cp:coreProperties>
</file>