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787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24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180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567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616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40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196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52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58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65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81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96AF4-2E36-4155-B94D-D4197E00FC19}" type="datetimeFigureOut">
              <a:rPr lang="de-DE" smtClean="0"/>
              <a:t>31.07.2013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2041C-B79C-4B0B-87CE-A4C0498C6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8351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3486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Petr Barborik</dc:creator>
  <cp:lastModifiedBy>Petr Barborik</cp:lastModifiedBy>
  <cp:revision>2</cp:revision>
  <dcterms:created xsi:type="dcterms:W3CDTF">2013-07-31T15:51:16Z</dcterms:created>
  <dcterms:modified xsi:type="dcterms:W3CDTF">2013-07-31T15:57:12Z</dcterms:modified>
</cp:coreProperties>
</file>