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130" autoAdjust="0"/>
  </p:normalViewPr>
  <p:slideViewPr>
    <p:cSldViewPr snapToGrid="0">
      <p:cViewPr varScale="1">
        <p:scale>
          <a:sx n="78" d="100"/>
          <a:sy n="78" d="100"/>
        </p:scale>
        <p:origin x="756"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422" y="10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AA7F96A5-B40C-4591-A94D-05A85DE82A47}" type="datetimeFigureOut">
              <a:rPr lang="de-DE"/>
              <a:t>15.07.2013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8AE55127-CA2D-4BC4-8CFE-F19148CDFE65}" type="slidenum">
              <a:rPr lang="de-DE"/>
              <a:t>‹Nr.›</a:t>
            </a:fld>
            <a:endParaRPr lang="de-DE"/>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B37EEB7B-EC7C-4EC7-9696-E4D88E61B0A0}" type="datetime1">
              <a:rPr lang="de-DE" smtClean="0"/>
              <a:pPr/>
              <a:t>15.07.2013</a:t>
            </a:fld>
            <a:endParaRPr lang="de-DE" dirty="0"/>
          </a:p>
        </p:txBody>
      </p:sp>
      <p:sp>
        <p:nvSpPr>
          <p:cNvPr id="4" name="Folienbildplatzhalter"/>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746B6C3F-CB80-4F8D-9D19-17AA7E3C7BEF}" type="slidenum">
              <a:t>‹Nr.›</a:t>
            </a:fld>
            <a:endParaRPr lang="de-DE"/>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Zum Ändern dieser Broschüre ersetzen Sie den Beispielinhalt durch eigene Inhalte. Wenn Sie stattdessen lieber mit einer leeren Folie beginnen möchten, klicken Sie auf der Registerkarte "Start" auf " Neue Folie", um eine neue Seite einzufügen. Nun können Sie Ihren Text und die Bilder in die leeren Platzhalter einfügen. Wenn Sie weitere Platzhalter für Titel, Untertitel oder Textkörper benötigen, kopieren Sie einfach einen vorhandenen Platzhalter, und ziehen Sie es ihn dann an die gewünschte Position.</a:t>
            </a:r>
          </a:p>
          <a:p>
            <a:endParaRPr lang="de-DE" dirty="0"/>
          </a:p>
          <a:p>
            <a:endParaRPr lang="de-DE" dirty="0"/>
          </a:p>
        </p:txBody>
      </p:sp>
      <p:sp>
        <p:nvSpPr>
          <p:cNvPr id="4" name="Foliennummernplatzhalter 3"/>
          <p:cNvSpPr>
            <a:spLocks noGrp="1"/>
          </p:cNvSpPr>
          <p:nvPr>
            <p:ph type="sldNum" sz="quarter" idx="10"/>
          </p:nvPr>
        </p:nvSpPr>
        <p:spPr/>
        <p:txBody>
          <a:bodyPr/>
          <a:lstStyle/>
          <a:p>
            <a:fld id="{746B6C3F-CB80-4F8D-9D19-17AA7E3C7BEF}" type="slidenum">
              <a:rPr lang="de-DE" smtClean="0"/>
              <a:t>1</a:t>
            </a:fld>
            <a:endParaRPr lang="de-DE"/>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46B6C3F-CB80-4F8D-9D19-17AA7E3C7BEF}" type="slidenum">
              <a:rPr lang="de-DE" smtClean="0"/>
              <a:t>2</a:t>
            </a:fld>
            <a:endParaRPr lang="de-DE"/>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
        <p:nvSpPr>
          <p:cNvPr id="12" name="Rechteck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platzhalter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de-DE" sz="1800">
                <a:solidFill>
                  <a:schemeClr val="bg1"/>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11" name="Textplatzhalter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de-DE" sz="1000">
                <a:solidFill>
                  <a:schemeClr val="bg1"/>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13" name="Rechteck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9"/>
          <p:cNvSpPr>
            <a:spLocks noGrp="1"/>
          </p:cNvSpPr>
          <p:nvPr>
            <p:ph type="body" sz="quarter" idx="12"/>
          </p:nvPr>
        </p:nvSpPr>
        <p:spPr>
          <a:xfrm>
            <a:off x="7124383" y="457199"/>
            <a:ext cx="2468880" cy="2115467"/>
          </a:xfrm>
        </p:spPr>
        <p:txBody>
          <a:bodyPr lIns="0" tIns="0" rIns="0" bIns="0" anchor="b">
            <a:noAutofit/>
          </a:bodyPr>
          <a:lstStyle>
            <a:lvl1pPr marL="0" indent="0" latinLnBrk="0">
              <a:lnSpc>
                <a:spcPct val="95000"/>
              </a:lnSpc>
              <a:spcBef>
                <a:spcPts val="0"/>
              </a:spcBef>
              <a:buNone/>
              <a:defRPr lang="de-DE" sz="3000" b="1">
                <a:solidFill>
                  <a:schemeClr val="tx1">
                    <a:lumMod val="65000"/>
                    <a:lumOff val="35000"/>
                  </a:schemeClr>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22" name="Bildplatzhalter 21"/>
          <p:cNvSpPr>
            <a:spLocks noGrp="1"/>
          </p:cNvSpPr>
          <p:nvPr>
            <p:ph type="pic" sz="quarter" idx="13"/>
          </p:nvPr>
        </p:nvSpPr>
        <p:spPr>
          <a:xfrm>
            <a:off x="7124700" y="3099250"/>
            <a:ext cx="2468563" cy="3850190"/>
          </a:xfrm>
        </p:spPr>
        <p:txBody>
          <a:bodyPr>
            <a:normAutofit/>
          </a:bodyPr>
          <a:lstStyle>
            <a:lvl1pPr marL="0" indent="0" latinLnBrk="0">
              <a:buNone/>
              <a:defRPr lang="de-DE" sz="1600">
                <a:solidFill>
                  <a:schemeClr val="tx1">
                    <a:lumMod val="65000"/>
                    <a:lumOff val="35000"/>
                  </a:schemeClr>
                </a:solidFill>
              </a:defRPr>
            </a:lvl1pPr>
          </a:lstStyle>
          <a:p>
            <a:r>
              <a:rPr lang="de-DE" dirty="0"/>
              <a:t>Auf Symbol klicken, um Bild hinzuzufügen</a:t>
            </a:r>
          </a:p>
        </p:txBody>
      </p:sp>
      <p:sp>
        <p:nvSpPr>
          <p:cNvPr id="24" name="Textplatzhalter 9"/>
          <p:cNvSpPr>
            <a:spLocks noGrp="1"/>
          </p:cNvSpPr>
          <p:nvPr>
            <p:ph type="body" sz="quarter" idx="14"/>
          </p:nvPr>
        </p:nvSpPr>
        <p:spPr>
          <a:xfrm>
            <a:off x="7124383" y="2628018"/>
            <a:ext cx="2468880" cy="346007"/>
          </a:xfrm>
        </p:spPr>
        <p:txBody>
          <a:bodyPr lIns="0" tIns="0" rIns="0" bIns="0" anchor="t">
            <a:noAutofit/>
          </a:bodyPr>
          <a:lstStyle>
            <a:lvl1pPr marL="0" indent="0" latinLnBrk="0">
              <a:lnSpc>
                <a:spcPct val="114000"/>
              </a:lnSpc>
              <a:spcBef>
                <a:spcPts val="0"/>
              </a:spcBef>
              <a:buNone/>
              <a:defRPr lang="de-DE" sz="800" b="0">
                <a:solidFill>
                  <a:schemeClr val="accent1"/>
                </a:solidFill>
                <a:latin typeface="+mn-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26" name="Textplatzhalt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de-DE" sz="900" b="0" baseline="0">
                <a:solidFill>
                  <a:schemeClr val="tx1">
                    <a:lumMod val="65000"/>
                    <a:lumOff val="35000"/>
                  </a:schemeClr>
                </a:solidFill>
                <a:latin typeface="+mn-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[Firmenname]</a:t>
            </a:r>
            <a:r>
              <a:rPr dirty="0"/>
              <a:t/>
            </a:r>
            <a:br>
              <a:rPr dirty="0"/>
            </a:br>
            <a:r>
              <a:rPr lang="de-DE" dirty="0"/>
              <a:t>[Straße Hausnummer]</a:t>
            </a:r>
            <a:r>
              <a:rPr dirty="0"/>
              <a:t/>
            </a:r>
            <a:br>
              <a:rPr dirty="0"/>
            </a:br>
            <a:r>
              <a:rPr lang="de-DE" dirty="0"/>
              <a:t>[Postleitzahl Ort]</a:t>
            </a:r>
          </a:p>
        </p:txBody>
      </p:sp>
      <p:sp>
        <p:nvSpPr>
          <p:cNvPr id="29" name="Textplatzhalt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de-DE" sz="900" b="0" baseline="0">
                <a:solidFill>
                  <a:schemeClr val="tx1">
                    <a:lumMod val="65000"/>
                    <a:lumOff val="35000"/>
                  </a:schemeClr>
                </a:solidFill>
                <a:latin typeface="+mn-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[Name des Empfängers]</a:t>
            </a:r>
            <a:r>
              <a:rPr dirty="0"/>
              <a:t/>
            </a:r>
            <a:br>
              <a:rPr dirty="0"/>
            </a:br>
            <a:r>
              <a:rPr lang="de-DE" dirty="0"/>
              <a:t>[Adresse]</a:t>
            </a:r>
            <a:r>
              <a:rPr dirty="0"/>
              <a:t/>
            </a:r>
            <a:br>
              <a:rPr dirty="0"/>
            </a:br>
            <a:r>
              <a:rPr lang="de-DE" dirty="0"/>
              <a:t>[Postleitzahl Ort]</a:t>
            </a:r>
          </a:p>
        </p:txBody>
      </p:sp>
      <p:sp>
        <p:nvSpPr>
          <p:cNvPr id="32" name="Rechteck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de-DE" sz="800">
                <a:solidFill>
                  <a:schemeClr val="bg1">
                    <a:lumMod val="85000"/>
                  </a:schemeClr>
                </a:solidFill>
              </a:rPr>
              <a:t>HIER</a:t>
            </a:r>
            <a:br>
              <a:rPr lang="de-DE" sz="800">
                <a:solidFill>
                  <a:schemeClr val="bg1">
                    <a:lumMod val="85000"/>
                  </a:schemeClr>
                </a:solidFill>
              </a:rPr>
            </a:br>
            <a:r>
              <a:rPr lang="de-DE" sz="800">
                <a:solidFill>
                  <a:schemeClr val="bg1">
                    <a:lumMod val="85000"/>
                  </a:schemeClr>
                </a:solidFill>
              </a:rPr>
              <a:t>IHR</a:t>
            </a:r>
            <a:br>
              <a:rPr lang="de-DE" sz="800">
                <a:solidFill>
                  <a:schemeClr val="bg1">
                    <a:lumMod val="85000"/>
                  </a:schemeClr>
                </a:solidFill>
              </a:rPr>
            </a:br>
            <a:r>
              <a:rPr lang="de-DE" sz="800">
                <a:solidFill>
                  <a:schemeClr val="bg1">
                    <a:lumMod val="85000"/>
                  </a:schemeClr>
                </a:solidFill>
              </a:rPr>
              <a:t>STEMPEL</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sp>
        <p:nvSpPr>
          <p:cNvPr id="10" name="Textplatzhalter 9"/>
          <p:cNvSpPr>
            <a:spLocks noGrp="1"/>
          </p:cNvSpPr>
          <p:nvPr>
            <p:ph type="body" sz="quarter" idx="10" hasCustomPrompt="1"/>
          </p:nvPr>
        </p:nvSpPr>
        <p:spPr>
          <a:xfrm>
            <a:off x="457198" y="3090600"/>
            <a:ext cx="2834641" cy="461704"/>
          </a:xfrm>
        </p:spPr>
        <p:txBody>
          <a:bodyPr lIns="0" tIns="0" rIns="0" bIns="0" anchor="b">
            <a:noAutofit/>
          </a:bodyPr>
          <a:lstStyle>
            <a:lvl1pPr marL="0" indent="0" latinLnBrk="0">
              <a:lnSpc>
                <a:spcPct val="100000"/>
              </a:lnSpc>
              <a:spcBef>
                <a:spcPts val="0"/>
              </a:spcBef>
              <a:buNone/>
              <a:defRPr lang="de-DE" sz="1500">
                <a:solidFill>
                  <a:schemeClr val="accent1"/>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Zum Bearbeiten des Texts hier klicken</a:t>
            </a:r>
          </a:p>
        </p:txBody>
      </p:sp>
      <p:sp>
        <p:nvSpPr>
          <p:cNvPr id="11" name="Textplatzhalter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13" name="Rechteck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Bildplatzhalter 21"/>
          <p:cNvSpPr>
            <a:spLocks noGrp="1"/>
          </p:cNvSpPr>
          <p:nvPr>
            <p:ph type="pic" sz="quarter" idx="19"/>
          </p:nvPr>
        </p:nvSpPr>
        <p:spPr>
          <a:xfrm>
            <a:off x="457199" y="457200"/>
            <a:ext cx="3200400" cy="2606040"/>
          </a:xfrm>
        </p:spPr>
        <p:txBody>
          <a:bodyPr>
            <a:normAutofit/>
          </a:bodyPr>
          <a:lstStyle>
            <a:lvl1pPr marL="0" indent="0" latinLnBrk="0">
              <a:buNone/>
              <a:defRPr lang="de-DE" sz="1600">
                <a:solidFill>
                  <a:schemeClr val="tx1">
                    <a:lumMod val="65000"/>
                    <a:lumOff val="35000"/>
                  </a:schemeClr>
                </a:solidFill>
              </a:defRPr>
            </a:lvl1pPr>
          </a:lstStyle>
          <a:p>
            <a:r>
              <a:rPr lang="de-DE"/>
              <a:t>Auf Symbol klicken, um Bild hinzuzufügen</a:t>
            </a:r>
          </a:p>
        </p:txBody>
      </p:sp>
      <p:sp>
        <p:nvSpPr>
          <p:cNvPr id="21" name="Textplatzhalter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de-DE" sz="800" b="1">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Textmasterformate durch Klicken bearbeiten</a:t>
            </a:r>
          </a:p>
        </p:txBody>
      </p:sp>
      <p:sp>
        <p:nvSpPr>
          <p:cNvPr id="23" name="Textplatzhalter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25" name="Rechteck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platzhalter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de-DE" sz="1100">
                <a:solidFill>
                  <a:schemeClr val="bg1"/>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Textmasterformate durch Klicken bearbeiten</a:t>
            </a:r>
          </a:p>
        </p:txBody>
      </p:sp>
      <p:sp>
        <p:nvSpPr>
          <p:cNvPr id="35" name="Textplatzhalter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36" name="Textplatzhalter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Textmasterformate durch Klicken bearbeiten</a:t>
            </a:r>
          </a:p>
        </p:txBody>
      </p:sp>
      <p:sp>
        <p:nvSpPr>
          <p:cNvPr id="37" name="Textplatzhalter 9"/>
          <p:cNvSpPr>
            <a:spLocks noGrp="1"/>
          </p:cNvSpPr>
          <p:nvPr>
            <p:ph type="body" sz="quarter" idx="25" hasCustomPrompt="1"/>
          </p:nvPr>
        </p:nvSpPr>
        <p:spPr>
          <a:xfrm>
            <a:off x="3665820" y="4880843"/>
            <a:ext cx="2834641" cy="479593"/>
          </a:xfrm>
        </p:spPr>
        <p:txBody>
          <a:bodyPr lIns="0" tIns="0" rIns="0" bIns="0" anchor="b">
            <a:noAutofit/>
          </a:bodyPr>
          <a:lstStyle>
            <a:lvl1pPr marL="0" indent="0" latinLnBrk="0">
              <a:lnSpc>
                <a:spcPct val="100000"/>
              </a:lnSpc>
              <a:spcBef>
                <a:spcPts val="0"/>
              </a:spcBef>
              <a:buNone/>
              <a:defRPr lang="de-DE" sz="1500">
                <a:solidFill>
                  <a:schemeClr val="accent1"/>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Zum Bearbeiten des Texts hier klicken</a:t>
            </a:r>
          </a:p>
        </p:txBody>
      </p:sp>
      <p:sp>
        <p:nvSpPr>
          <p:cNvPr id="38" name="Textplatzhalter 9"/>
          <p:cNvSpPr>
            <a:spLocks noGrp="1"/>
          </p:cNvSpPr>
          <p:nvPr>
            <p:ph type="body" sz="quarter" idx="26"/>
          </p:nvPr>
        </p:nvSpPr>
        <p:spPr>
          <a:xfrm>
            <a:off x="7028348" y="457199"/>
            <a:ext cx="2572852" cy="254054"/>
          </a:xfrm>
        </p:spPr>
        <p:txBody>
          <a:bodyPr lIns="0" tIns="0" rIns="0" bIns="0" anchor="b">
            <a:noAutofit/>
          </a:bodyPr>
          <a:lstStyle>
            <a:lvl1pPr marL="0" indent="0" latinLnBrk="0">
              <a:lnSpc>
                <a:spcPct val="114000"/>
              </a:lnSpc>
              <a:spcBef>
                <a:spcPts val="800"/>
              </a:spcBef>
              <a:buNone/>
              <a:defRPr lang="de-DE" sz="800" b="1">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39" name="Textplatzhalter 9"/>
          <p:cNvSpPr>
            <a:spLocks noGrp="1"/>
          </p:cNvSpPr>
          <p:nvPr>
            <p:ph type="body" sz="quarter" idx="27"/>
          </p:nvPr>
        </p:nvSpPr>
        <p:spPr>
          <a:xfrm>
            <a:off x="7032395" y="757480"/>
            <a:ext cx="2572851" cy="1107357"/>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40" name="Textplatzhalter 9"/>
          <p:cNvSpPr>
            <a:spLocks noGrp="1"/>
          </p:cNvSpPr>
          <p:nvPr>
            <p:ph type="body" sz="quarter" idx="28"/>
          </p:nvPr>
        </p:nvSpPr>
        <p:spPr>
          <a:xfrm>
            <a:off x="7028349" y="1992320"/>
            <a:ext cx="2572851" cy="266723"/>
          </a:xfrm>
        </p:spPr>
        <p:txBody>
          <a:bodyPr lIns="0" tIns="0" rIns="0" bIns="0" anchor="b">
            <a:noAutofit/>
          </a:bodyPr>
          <a:lstStyle>
            <a:lvl1pPr marL="0" indent="0" latinLnBrk="0">
              <a:lnSpc>
                <a:spcPct val="114000"/>
              </a:lnSpc>
              <a:spcBef>
                <a:spcPts val="800"/>
              </a:spcBef>
              <a:buNone/>
              <a:defRPr lang="de-DE" sz="800" b="1">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41" name="Textplatzhalter 9"/>
          <p:cNvSpPr>
            <a:spLocks noGrp="1"/>
          </p:cNvSpPr>
          <p:nvPr>
            <p:ph type="body" sz="quarter" idx="29"/>
          </p:nvPr>
        </p:nvSpPr>
        <p:spPr>
          <a:xfrm>
            <a:off x="7028349" y="2292646"/>
            <a:ext cx="2572851" cy="277527"/>
          </a:xfrm>
        </p:spPr>
        <p:txBody>
          <a:bodyPr lIns="0" tIns="0" rIns="0" bIns="0" anchor="t">
            <a:noAutofit/>
          </a:bodyPr>
          <a:lstStyle>
            <a:lvl1pPr marL="0" indent="0" latinLnBrk="0">
              <a:lnSpc>
                <a:spcPct val="114000"/>
              </a:lnSpc>
              <a:spcBef>
                <a:spcPts val="800"/>
              </a:spcBef>
              <a:buNone/>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Textmasterformate durch Klicken bearbeiten</a:t>
            </a:r>
          </a:p>
        </p:txBody>
      </p:sp>
      <p:sp>
        <p:nvSpPr>
          <p:cNvPr id="42" name="Textplatzhalter 9"/>
          <p:cNvSpPr>
            <a:spLocks noGrp="1"/>
          </p:cNvSpPr>
          <p:nvPr>
            <p:ph type="body" sz="quarter" idx="30" hasCustomPrompt="1"/>
          </p:nvPr>
        </p:nvSpPr>
        <p:spPr>
          <a:xfrm>
            <a:off x="7028348" y="3624067"/>
            <a:ext cx="2572852" cy="446778"/>
          </a:xfrm>
        </p:spPr>
        <p:txBody>
          <a:bodyPr lIns="0" tIns="0" rIns="0" bIns="0" anchor="b">
            <a:noAutofit/>
          </a:bodyPr>
          <a:lstStyle>
            <a:lvl1pPr marL="0" indent="0" latinLnBrk="0">
              <a:lnSpc>
                <a:spcPct val="100000"/>
              </a:lnSpc>
              <a:spcBef>
                <a:spcPts val="0"/>
              </a:spcBef>
              <a:buNone/>
              <a:defRPr lang="de-DE" sz="1500">
                <a:solidFill>
                  <a:schemeClr val="accent1"/>
                </a:solidFill>
                <a:latin typeface="+mj-lt"/>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Zum Bearbeiten des Texts hier klicken</a:t>
            </a:r>
          </a:p>
        </p:txBody>
      </p:sp>
      <p:sp>
        <p:nvSpPr>
          <p:cNvPr id="43" name="Textplatzhalter 9"/>
          <p:cNvSpPr>
            <a:spLocks noGrp="1"/>
          </p:cNvSpPr>
          <p:nvPr>
            <p:ph type="body" sz="quarter" idx="31"/>
          </p:nvPr>
        </p:nvSpPr>
        <p:spPr>
          <a:xfrm>
            <a:off x="7028349" y="2670438"/>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de-DE" sz="80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dirty="0"/>
              <a:t>Textmasterformate durch Klicken bearbeiten</a:t>
            </a:r>
          </a:p>
        </p:txBody>
      </p:sp>
      <p:sp>
        <p:nvSpPr>
          <p:cNvPr id="45" name="Textplatzhalter 9"/>
          <p:cNvSpPr>
            <a:spLocks noGrp="1"/>
          </p:cNvSpPr>
          <p:nvPr>
            <p:ph type="body" sz="quarter" idx="32" hasCustomPrompt="1"/>
          </p:nvPr>
        </p:nvSpPr>
        <p:spPr>
          <a:xfrm>
            <a:off x="7028348" y="4126856"/>
            <a:ext cx="2572851" cy="723433"/>
          </a:xfrm>
        </p:spPr>
        <p:txBody>
          <a:bodyPr lIns="0" tIns="0" rIns="0" bIns="0" anchor="t">
            <a:noAutofit/>
          </a:bodyPr>
          <a:lstStyle>
            <a:lvl1pPr marL="0" indent="0" latinLnBrk="0">
              <a:lnSpc>
                <a:spcPct val="118000"/>
              </a:lnSpc>
              <a:spcBef>
                <a:spcPts val="0"/>
              </a:spcBef>
              <a:buNone/>
              <a:defRPr lang="de-DE" sz="800" b="0" baseline="0">
                <a:solidFill>
                  <a:schemeClr val="tx1">
                    <a:lumMod val="65000"/>
                    <a:lumOff val="35000"/>
                  </a:schemeClr>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[Firmenname]</a:t>
            </a:r>
            <a:r>
              <a:t/>
            </a:r>
            <a:br/>
            <a:r>
              <a:rPr lang="de-DE"/>
              <a:t>[Straße Hausnummer]</a:t>
            </a:r>
            <a:r>
              <a:t/>
            </a:r>
            <a:br/>
            <a:r>
              <a:rPr lang="de-DE"/>
              <a:t>[Postleitzahl Ort]</a:t>
            </a:r>
            <a:r>
              <a:t/>
            </a:r>
            <a:br/>
            <a:r>
              <a:rPr lang="de-DE"/>
              <a:t>[Telefon]</a:t>
            </a:r>
            <a:r>
              <a:t/>
            </a:r>
            <a:br/>
            <a:r>
              <a:rPr lang="de-DE"/>
              <a:t>[E-Mail-Adresse]</a:t>
            </a:r>
          </a:p>
        </p:txBody>
      </p:sp>
      <p:sp>
        <p:nvSpPr>
          <p:cNvPr id="50" name="Textplatzhalter 9"/>
          <p:cNvSpPr>
            <a:spLocks noGrp="1"/>
          </p:cNvSpPr>
          <p:nvPr>
            <p:ph type="body" sz="quarter" idx="37" hasCustomPrompt="1"/>
          </p:nvPr>
        </p:nvSpPr>
        <p:spPr>
          <a:xfrm>
            <a:off x="7028348" y="4916037"/>
            <a:ext cx="2572851" cy="256192"/>
          </a:xfrm>
        </p:spPr>
        <p:txBody>
          <a:bodyPr lIns="0" tIns="0" rIns="0" bIns="0" anchor="t">
            <a:noAutofit/>
          </a:bodyPr>
          <a:lstStyle>
            <a:lvl1pPr marL="0" indent="0" latinLnBrk="0">
              <a:lnSpc>
                <a:spcPct val="118000"/>
              </a:lnSpc>
              <a:spcBef>
                <a:spcPts val="800"/>
              </a:spcBef>
              <a:buNone/>
              <a:defRPr lang="de-DE" sz="800" b="0" baseline="0">
                <a:solidFill>
                  <a:schemeClr val="accent1"/>
                </a:solidFill>
              </a:defRPr>
            </a:lvl1pPr>
            <a:lvl2pPr marL="0" indent="0" latinLnBrk="0">
              <a:spcBef>
                <a:spcPts val="0"/>
              </a:spcBef>
              <a:buNone/>
              <a:defRPr lang="de-DE" sz="1800"/>
            </a:lvl2pPr>
            <a:lvl3pPr marL="0" indent="0" latinLnBrk="0">
              <a:spcBef>
                <a:spcPts val="0"/>
              </a:spcBef>
              <a:buNone/>
              <a:defRPr lang="de-DE" sz="1800"/>
            </a:lvl3pPr>
            <a:lvl4pPr marL="0" indent="0" latinLnBrk="0">
              <a:spcBef>
                <a:spcPts val="0"/>
              </a:spcBef>
              <a:buNone/>
              <a:defRPr lang="de-DE" sz="1800"/>
            </a:lvl4pPr>
            <a:lvl5pPr marL="0" indent="0" latinLnBrk="0">
              <a:spcBef>
                <a:spcPts val="0"/>
              </a:spcBef>
              <a:buNone/>
              <a:defRPr lang="de-DE" sz="1800"/>
            </a:lvl5pPr>
          </a:lstStyle>
          <a:p>
            <a:pPr lvl="0"/>
            <a:r>
              <a:rPr lang="de-DE"/>
              <a:t>[Webadresse]</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de-DE" sz="1320">
                <a:solidFill>
                  <a:schemeClr val="tx1">
                    <a:tint val="75000"/>
                  </a:schemeClr>
                </a:solidFill>
              </a:defRPr>
            </a:lvl1pPr>
          </a:lstStyle>
          <a:p>
            <a:fld id="{0F0C7E35-61C9-471C-870E-2CE47EA24035}" type="datetimeFigureOut">
              <a:t>15.07.2013</a:t>
            </a:fld>
            <a:endParaRPr lang="de-DE"/>
          </a:p>
        </p:txBody>
      </p:sp>
      <p:sp>
        <p:nvSpPr>
          <p:cNvPr id="5" name="Fußzeilenplatzhalt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de-DE" sz="132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de-DE" sz="1320">
                <a:solidFill>
                  <a:schemeClr val="tx1">
                    <a:tint val="75000"/>
                  </a:schemeClr>
                </a:solidFill>
              </a:defRPr>
            </a:lvl1pPr>
          </a:lstStyle>
          <a:p>
            <a:fld id="{ED236ED2-EF9B-4B9B-9B58-09E1C1CBDE09}" type="slidenum">
              <a:t>‹Nr.›</a:t>
            </a:fld>
            <a:endParaRPr lang="de-DE"/>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de-DE"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de-DE"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de-DE"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de-DE"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de-DE" sz="1980" kern="1200">
          <a:solidFill>
            <a:schemeClr val="tx1"/>
          </a:solidFill>
          <a:latin typeface="+mn-lt"/>
          <a:ea typeface="+mn-ea"/>
          <a:cs typeface="+mn-cs"/>
        </a:defRPr>
      </a:lvl9pPr>
    </p:bodyStyle>
    <p:otherStyle>
      <a:defPPr>
        <a:defRPr lang="de-DE"/>
      </a:defPPr>
      <a:lvl1pPr marL="0" algn="l" defTabSz="1005840" rtl="0" eaLnBrk="1" latinLnBrk="0" hangingPunct="1">
        <a:defRPr lang="de-DE" sz="1980" kern="1200">
          <a:solidFill>
            <a:schemeClr val="tx1"/>
          </a:solidFill>
          <a:latin typeface="+mn-lt"/>
          <a:ea typeface="+mn-ea"/>
          <a:cs typeface="+mn-cs"/>
        </a:defRPr>
      </a:lvl1pPr>
      <a:lvl2pPr marL="502920" algn="l" defTabSz="1005840" rtl="0" eaLnBrk="1" latinLnBrk="0" hangingPunct="1">
        <a:defRPr lang="de-DE" sz="1980" kern="1200">
          <a:solidFill>
            <a:schemeClr val="tx1"/>
          </a:solidFill>
          <a:latin typeface="+mn-lt"/>
          <a:ea typeface="+mn-ea"/>
          <a:cs typeface="+mn-cs"/>
        </a:defRPr>
      </a:lvl2pPr>
      <a:lvl3pPr marL="1005840" algn="l" defTabSz="1005840" rtl="0" eaLnBrk="1" latinLnBrk="0" hangingPunct="1">
        <a:defRPr lang="de-DE" sz="1980" kern="1200">
          <a:solidFill>
            <a:schemeClr val="tx1"/>
          </a:solidFill>
          <a:latin typeface="+mn-lt"/>
          <a:ea typeface="+mn-ea"/>
          <a:cs typeface="+mn-cs"/>
        </a:defRPr>
      </a:lvl3pPr>
      <a:lvl4pPr marL="1508760" algn="l" defTabSz="1005840" rtl="0" eaLnBrk="1" latinLnBrk="0" hangingPunct="1">
        <a:defRPr lang="de-DE" sz="1980" kern="1200">
          <a:solidFill>
            <a:schemeClr val="tx1"/>
          </a:solidFill>
          <a:latin typeface="+mn-lt"/>
          <a:ea typeface="+mn-ea"/>
          <a:cs typeface="+mn-cs"/>
        </a:defRPr>
      </a:lvl4pPr>
      <a:lvl5pPr marL="2011680" algn="l" defTabSz="1005840" rtl="0" eaLnBrk="1" latinLnBrk="0" hangingPunct="1">
        <a:defRPr lang="de-DE" sz="1980" kern="1200">
          <a:solidFill>
            <a:schemeClr val="tx1"/>
          </a:solidFill>
          <a:latin typeface="+mn-lt"/>
          <a:ea typeface="+mn-ea"/>
          <a:cs typeface="+mn-cs"/>
        </a:defRPr>
      </a:lvl5pPr>
      <a:lvl6pPr marL="2514600" algn="l" defTabSz="1005840" rtl="0" eaLnBrk="1" latinLnBrk="0" hangingPunct="1">
        <a:defRPr lang="de-DE" sz="1980" kern="1200">
          <a:solidFill>
            <a:schemeClr val="tx1"/>
          </a:solidFill>
          <a:latin typeface="+mn-lt"/>
          <a:ea typeface="+mn-ea"/>
          <a:cs typeface="+mn-cs"/>
        </a:defRPr>
      </a:lvl6pPr>
      <a:lvl7pPr marL="3017520" algn="l" defTabSz="1005840" rtl="0" eaLnBrk="1" latinLnBrk="0" hangingPunct="1">
        <a:defRPr lang="de-DE" sz="1980" kern="1200">
          <a:solidFill>
            <a:schemeClr val="tx1"/>
          </a:solidFill>
          <a:latin typeface="+mn-lt"/>
          <a:ea typeface="+mn-ea"/>
          <a:cs typeface="+mn-cs"/>
        </a:defRPr>
      </a:lvl7pPr>
      <a:lvl8pPr marL="3520440" algn="l" defTabSz="1005840" rtl="0" eaLnBrk="1" latinLnBrk="0" hangingPunct="1">
        <a:defRPr lang="de-DE" sz="1980" kern="1200">
          <a:solidFill>
            <a:schemeClr val="tx1"/>
          </a:solidFill>
          <a:latin typeface="+mn-lt"/>
          <a:ea typeface="+mn-ea"/>
          <a:cs typeface="+mn-cs"/>
        </a:defRPr>
      </a:lvl8pPr>
      <a:lvl9pPr marL="4023360" algn="l" defTabSz="1005840" rtl="0" eaLnBrk="1" latinLnBrk="0" hangingPunct="1">
        <a:defRPr lang="de-DE"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Dies ist ein großartiger Platz für Ihre Leitlinien.</a:t>
            </a:r>
          </a:p>
        </p:txBody>
      </p:sp>
      <p:sp>
        <p:nvSpPr>
          <p:cNvPr id="3" name="Textplatzhalter 2"/>
          <p:cNvSpPr>
            <a:spLocks noGrp="1"/>
          </p:cNvSpPr>
          <p:nvPr>
            <p:ph type="body" sz="quarter" idx="11"/>
          </p:nvPr>
        </p:nvSpPr>
        <p:spPr/>
        <p:txBody>
          <a:bodyPr/>
          <a:lstStyle/>
          <a:p>
            <a:r>
              <a:rPr lang="de-DE" dirty="0"/>
              <a:t>Sie können diese frische, professionelle Broschüre wie vorliegend verwenden oder sie einfach anpassen.</a:t>
            </a:r>
          </a:p>
          <a:p>
            <a:r>
              <a:rPr lang="de-DE" dirty="0"/>
              <a:t>Auf der nächsten Seite finden Sie einige Tipps (wie diesen hier), die Ihnen bei den ersten Schritten helfen.</a:t>
            </a:r>
          </a:p>
          <a:p>
            <a:pPr lvl="0"/>
            <a:r>
              <a:rPr lang="de-DE" dirty="0"/>
              <a:t>(Übrigens: Wenn Sie Fotos in der Broschüre ersetzen möchten, markieren Sie das Foto, und löschen Sie es. Klicken Sie dann im Platzhalter auf das Symbol "Bild einfügen", um ein eigenes Foto einzufügen.)</a:t>
            </a:r>
          </a:p>
        </p:txBody>
      </p:sp>
      <p:sp>
        <p:nvSpPr>
          <p:cNvPr id="4" name="Textplatzhalter 3"/>
          <p:cNvSpPr>
            <a:spLocks noGrp="1"/>
          </p:cNvSpPr>
          <p:nvPr>
            <p:ph type="body" sz="quarter" idx="12"/>
          </p:nvPr>
        </p:nvSpPr>
        <p:spPr/>
        <p:txBody>
          <a:bodyPr/>
          <a:lstStyle/>
          <a:p>
            <a:r>
              <a:rPr lang="de-DE" dirty="0"/>
              <a:t>Ihre Firmenbroschüre</a:t>
            </a:r>
          </a:p>
        </p:txBody>
      </p:sp>
      <p:pic>
        <p:nvPicPr>
          <p:cNvPr id="13" name="Bildplatzhalt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Textplatzhalter 5"/>
          <p:cNvSpPr>
            <a:spLocks noGrp="1"/>
          </p:cNvSpPr>
          <p:nvPr>
            <p:ph type="body" sz="quarter" idx="14"/>
          </p:nvPr>
        </p:nvSpPr>
        <p:spPr/>
        <p:txBody>
          <a:bodyPr/>
          <a:lstStyle/>
          <a:p>
            <a:r>
              <a:rPr lang="de-DE" dirty="0"/>
              <a:t>Hier könnten Sie eine kurze Beschreibung oder Ihr Firmenmotto eingeben.</a:t>
            </a:r>
          </a:p>
        </p:txBody>
      </p:sp>
      <p:sp>
        <p:nvSpPr>
          <p:cNvPr id="7" name="Textplatzhalter 6"/>
          <p:cNvSpPr>
            <a:spLocks noGrp="1"/>
          </p:cNvSpPr>
          <p:nvPr>
            <p:ph type="body" sz="quarter" idx="15"/>
          </p:nvPr>
        </p:nvSpPr>
        <p:spPr/>
        <p:txBody>
          <a:bodyPr/>
          <a:lstStyle/>
          <a:p>
            <a:r>
              <a:rPr lang="de-DE" b="1" dirty="0"/>
              <a:t>[Firmenname]</a:t>
            </a:r>
          </a:p>
          <a:p>
            <a:r>
              <a:rPr lang="de-DE" dirty="0"/>
              <a:t>[Straße Hausnummer]</a:t>
            </a:r>
          </a:p>
          <a:p>
            <a:r>
              <a:rPr lang="de-DE" dirty="0"/>
              <a:t>[Postleitzahl Ort]</a:t>
            </a:r>
            <a:r>
              <a:rPr dirty="0"/>
              <a:t/>
            </a:r>
            <a:br>
              <a:rPr dirty="0"/>
            </a:br>
            <a:endParaRPr lang="de-DE" dirty="0"/>
          </a:p>
        </p:txBody>
      </p:sp>
      <p:sp>
        <p:nvSpPr>
          <p:cNvPr id="22" name="Textplatzhalter 21"/>
          <p:cNvSpPr>
            <a:spLocks noGrp="1"/>
          </p:cNvSpPr>
          <p:nvPr>
            <p:ph type="body" sz="quarter" idx="18"/>
          </p:nvPr>
        </p:nvSpPr>
        <p:spPr/>
        <p:txBody>
          <a:bodyPr/>
          <a:lstStyle/>
          <a:p>
            <a:r>
              <a:rPr lang="de-DE" dirty="0"/>
              <a:t>[Name des Empfängers]</a:t>
            </a:r>
          </a:p>
          <a:p>
            <a:r>
              <a:rPr lang="de-DE" dirty="0"/>
              <a:t>[Adresse]</a:t>
            </a:r>
          </a:p>
          <a:p>
            <a:r>
              <a:rPr lang="de-DE" dirty="0"/>
              <a:t>[PLZ Ort]</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platzhalter 13"/>
          <p:cNvSpPr>
            <a:spLocks noGrp="1"/>
          </p:cNvSpPr>
          <p:nvPr>
            <p:ph type="body" sz="quarter" idx="10"/>
          </p:nvPr>
        </p:nvSpPr>
        <p:spPr>
          <a:xfrm>
            <a:off x="457198" y="3283262"/>
            <a:ext cx="2834640" cy="363935"/>
          </a:xfrm>
        </p:spPr>
        <p:txBody>
          <a:bodyPr/>
          <a:lstStyle/>
          <a:p>
            <a:r>
              <a:rPr lang="de-DE" dirty="0"/>
              <a:t>Machen Sie es zu einem Meisterwerk</a:t>
            </a:r>
          </a:p>
        </p:txBody>
      </p:sp>
      <p:sp>
        <p:nvSpPr>
          <p:cNvPr id="15" name="Textplatzhalter 14"/>
          <p:cNvSpPr>
            <a:spLocks noGrp="1"/>
          </p:cNvSpPr>
          <p:nvPr>
            <p:ph type="body" sz="quarter" idx="11"/>
          </p:nvPr>
        </p:nvSpPr>
        <p:spPr>
          <a:xfrm>
            <a:off x="457198" y="3707868"/>
            <a:ext cx="2834640" cy="947930"/>
          </a:xfrm>
        </p:spPr>
        <p:txBody>
          <a:bodyPr/>
          <a:lstStyle/>
          <a:p>
            <a:r>
              <a:rPr lang="de-DE" dirty="0"/>
              <a:t>Wenn Sie denken, dass ein Dokument, das so gut aussieht wie dieses hier, schwierig zu formatieren ist, schauen Sie genauer hin.</a:t>
            </a:r>
          </a:p>
          <a:p>
            <a:r>
              <a:rPr lang="de-DE" dirty="0"/>
              <a:t>Die Platzhalter in der Broschüre wurden bereits für Sie formatiert. Geben Sie eigenen Text ein, um die Broschüre zu einem Meisterwerk zu machen.</a:t>
            </a:r>
          </a:p>
        </p:txBody>
      </p:sp>
      <p:pic>
        <p:nvPicPr>
          <p:cNvPr id="2" name="Bildplatzhalter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Textplatzhalter 16"/>
          <p:cNvSpPr>
            <a:spLocks noGrp="1"/>
          </p:cNvSpPr>
          <p:nvPr>
            <p:ph type="body" sz="quarter" idx="20"/>
          </p:nvPr>
        </p:nvSpPr>
        <p:spPr>
          <a:xfrm>
            <a:off x="457198" y="4792000"/>
            <a:ext cx="2834640" cy="223896"/>
          </a:xfrm>
        </p:spPr>
        <p:txBody>
          <a:bodyPr/>
          <a:lstStyle/>
          <a:p>
            <a:r>
              <a:rPr lang="de-DE" dirty="0"/>
              <a:t>Was sollte die Broschüre enthalten?</a:t>
            </a:r>
          </a:p>
        </p:txBody>
      </p:sp>
      <p:sp>
        <p:nvSpPr>
          <p:cNvPr id="18" name="Textplatzhalter 17"/>
          <p:cNvSpPr>
            <a:spLocks noGrp="1"/>
          </p:cNvSpPr>
          <p:nvPr>
            <p:ph type="body" sz="quarter" idx="21"/>
          </p:nvPr>
        </p:nvSpPr>
        <p:spPr>
          <a:xfrm>
            <a:off x="457198" y="5060508"/>
            <a:ext cx="2834640" cy="2048744"/>
          </a:xfrm>
        </p:spPr>
        <p:txBody>
          <a:bodyPr/>
          <a:lstStyle/>
          <a:p>
            <a:pPr lvl="0"/>
            <a:r>
              <a:rPr lang="de-DE" dirty="0"/>
              <a:t>Diese Stelle eignet sich hervorragend für Ihr Firmenphilosophie. Sie können den rechten Bereich der Seite verwenden, um zusammenzufassen, wie Sie sich von der Masse abheben, oder um eine kurze Erfolgsgeschichte herauszustellen.</a:t>
            </a:r>
          </a:p>
          <a:p>
            <a:pPr lvl="0"/>
            <a:r>
              <a:rPr lang="de-DE" dirty="0"/>
              <a:t>(Wählen Sie unbedingt Fotos aus, die zeigen, was Ihr Unternehmen am besten kann. Bilder sollten immer möglichst beeindruckend sein.)</a:t>
            </a:r>
          </a:p>
          <a:p>
            <a:pPr lvl="0"/>
            <a:r>
              <a:rPr lang="de-DE" dirty="0"/>
              <a:t>Sie können eine Aufzählungsliste mit Ihren Produkten, Dienstleistungen oder den wichtigsten Vorteilen einer Zusammenarbeit mit Ihrer Firma einfügen. Sie können auch eine paar kurze Absätze mit detaillierteren Erläuterungen hinzufügen</a:t>
            </a:r>
            <a:r>
              <a:rPr lang="de-DE" dirty="0" smtClean="0"/>
              <a:t>.</a:t>
            </a:r>
          </a:p>
        </p:txBody>
      </p:sp>
      <p:sp>
        <p:nvSpPr>
          <p:cNvPr id="12" name="Textplatzhalter 11"/>
          <p:cNvSpPr>
            <a:spLocks noGrp="1"/>
          </p:cNvSpPr>
          <p:nvPr>
            <p:ph type="body" sz="quarter" idx="22"/>
          </p:nvPr>
        </p:nvSpPr>
        <p:spPr/>
        <p:txBody>
          <a:bodyPr/>
          <a:lstStyle/>
          <a:p>
            <a:r>
              <a:rPr lang="de-DE" dirty="0"/>
              <a:t>"Stellen Sie Ihr Licht nicht unter einen Scheffel! Zeigen Sie, wie großartig Sie sind. Dies ist ein großartiger Platz für ein begeistertes Bekenntnis."</a:t>
            </a:r>
          </a:p>
          <a:p>
            <a:r>
              <a:rPr lang="de-DE" b="1" dirty="0"/>
              <a:t>- Annie D., Karlsruhe, BW</a:t>
            </a:r>
          </a:p>
        </p:txBody>
      </p:sp>
      <p:sp>
        <p:nvSpPr>
          <p:cNvPr id="19" name="Textplatzhalter 18"/>
          <p:cNvSpPr>
            <a:spLocks noGrp="1"/>
          </p:cNvSpPr>
          <p:nvPr>
            <p:ph type="body" sz="quarter" idx="23"/>
          </p:nvPr>
        </p:nvSpPr>
        <p:spPr>
          <a:xfrm>
            <a:off x="3665820" y="3759200"/>
            <a:ext cx="2834640" cy="1438140"/>
          </a:xfrm>
        </p:spPr>
        <p:txBody>
          <a:bodyPr/>
          <a:lstStyle/>
          <a:p>
            <a:r>
              <a:rPr lang="de-DE" dirty="0"/>
              <a:t>Vergessen Sie nicht, Einzelheiten zu Ihrem Angebot aufzuführen, und erläutern Sie, in welcher Hinsicht Sie sich vom Wettbewerb unterscheiden.</a:t>
            </a:r>
          </a:p>
          <a:p>
            <a:r>
              <a:rPr lang="de-DE" dirty="0" smtClean="0"/>
              <a:t>Schon </a:t>
            </a:r>
            <a:r>
              <a:rPr lang="de-DE" dirty="0"/>
              <a:t>klar, Sie könnten stundenlang von den Vorzügen Ihres Unternehmens schwärmen. (Hey, das ist nicht negativ gemeint – Sie sind großartig!)</a:t>
            </a:r>
          </a:p>
          <a:p>
            <a:r>
              <a:rPr lang="de-DE" dirty="0"/>
              <a:t>Da Sie die Broschüre jedoch kurz und prägnant halten müssen, hier ein paar weitere Vorschläge zu Themen, die Sie unbedingt anschneiden sollten …</a:t>
            </a:r>
          </a:p>
        </p:txBody>
      </p:sp>
      <p:sp>
        <p:nvSpPr>
          <p:cNvPr id="20" name="Textplatzhalter 19"/>
          <p:cNvSpPr>
            <a:spLocks noGrp="1"/>
          </p:cNvSpPr>
          <p:nvPr>
            <p:ph type="body" sz="quarter" idx="24"/>
          </p:nvPr>
        </p:nvSpPr>
        <p:spPr>
          <a:xfrm>
            <a:off x="3665820" y="5995667"/>
            <a:ext cx="2834640" cy="1113585"/>
          </a:xfrm>
        </p:spPr>
        <p:txBody>
          <a:bodyPr/>
          <a:lstStyle/>
          <a:p>
            <a:r>
              <a:rPr lang="de-DE" dirty="0"/>
              <a:t>Sie könnten links eine Zusammenfassung Ihrer Wettbewerbsvorteile und hier in der Mitte die kurze Erfolgsgeschichte eines Kunden oder einige der begeisterten Kundenkommentare einfügen.</a:t>
            </a:r>
          </a:p>
          <a:p>
            <a:r>
              <a:rPr lang="de-DE" dirty="0"/>
              <a:t>Die rechte Seite ist perfekt für eine Zusammenfassung der wichtigsten Produkte oder Dienstleistungen geeignet.</a:t>
            </a:r>
          </a:p>
        </p:txBody>
      </p:sp>
      <p:sp>
        <p:nvSpPr>
          <p:cNvPr id="21" name="Textplatzhalter 20"/>
          <p:cNvSpPr>
            <a:spLocks noGrp="1"/>
          </p:cNvSpPr>
          <p:nvPr>
            <p:ph type="body" sz="quarter" idx="25"/>
          </p:nvPr>
        </p:nvSpPr>
        <p:spPr>
          <a:xfrm>
            <a:off x="3665820" y="5534555"/>
            <a:ext cx="2834641" cy="369336"/>
          </a:xfrm>
        </p:spPr>
        <p:txBody>
          <a:bodyPr/>
          <a:lstStyle/>
          <a:p>
            <a:r>
              <a:rPr lang="de-DE" dirty="0"/>
              <a:t>Konzentrieren Sie sich auf Ihre Stärken</a:t>
            </a:r>
          </a:p>
        </p:txBody>
      </p:sp>
      <p:sp>
        <p:nvSpPr>
          <p:cNvPr id="22" name="Textplatzhalter 21"/>
          <p:cNvSpPr>
            <a:spLocks noGrp="1"/>
          </p:cNvSpPr>
          <p:nvPr>
            <p:ph type="body" sz="quarter" idx="26"/>
          </p:nvPr>
        </p:nvSpPr>
        <p:spPr/>
        <p:txBody>
          <a:bodyPr/>
          <a:lstStyle/>
          <a:p>
            <a:r>
              <a:rPr lang="de-DE" dirty="0"/>
              <a:t>Unsere Produkte und Dienstleistungen</a:t>
            </a:r>
          </a:p>
        </p:txBody>
      </p:sp>
      <p:sp>
        <p:nvSpPr>
          <p:cNvPr id="23" name="Textplatzhalter 22"/>
          <p:cNvSpPr>
            <a:spLocks noGrp="1"/>
          </p:cNvSpPr>
          <p:nvPr>
            <p:ph type="body" sz="quarter" idx="27"/>
          </p:nvPr>
        </p:nvSpPr>
        <p:spPr/>
        <p:txBody>
          <a:bodyPr/>
          <a:lstStyle/>
          <a:p>
            <a:r>
              <a:rPr lang="de-DE" dirty="0"/>
              <a:t>Dies ist die Stelle für Ihren "Höhenflug". Wenn Sie Ihre Produkte oder Dienstleistungen in wenigen Sekunden beschreiben müssten, was würden Sie sagen?</a:t>
            </a:r>
          </a:p>
          <a:p>
            <a:endParaRPr lang="de-DE" dirty="0"/>
          </a:p>
        </p:txBody>
      </p:sp>
      <p:sp>
        <p:nvSpPr>
          <p:cNvPr id="24" name="Textplatzhalter 23"/>
          <p:cNvSpPr>
            <a:spLocks noGrp="1"/>
          </p:cNvSpPr>
          <p:nvPr>
            <p:ph type="body" sz="quarter" idx="28"/>
          </p:nvPr>
        </p:nvSpPr>
        <p:spPr/>
        <p:txBody>
          <a:bodyPr/>
          <a:lstStyle/>
          <a:p>
            <a:r>
              <a:rPr lang="de-DE" dirty="0"/>
              <a:t>Wichtige Kunden</a:t>
            </a:r>
          </a:p>
        </p:txBody>
      </p:sp>
      <p:sp>
        <p:nvSpPr>
          <p:cNvPr id="25" name="Textplatzhalter 24"/>
          <p:cNvSpPr>
            <a:spLocks noGrp="1"/>
          </p:cNvSpPr>
          <p:nvPr>
            <p:ph type="body" sz="quarter" idx="29"/>
          </p:nvPr>
        </p:nvSpPr>
        <p:spPr/>
        <p:txBody>
          <a:bodyPr/>
          <a:lstStyle/>
          <a:p>
            <a:r>
              <a:rPr lang="de-DE" dirty="0"/>
              <a:t>Hier können Sie ggf. einige Ihrer wichtigsten Kunden nennen:</a:t>
            </a:r>
          </a:p>
          <a:p>
            <a:endParaRPr lang="de-DE" dirty="0"/>
          </a:p>
        </p:txBody>
      </p:sp>
      <p:sp>
        <p:nvSpPr>
          <p:cNvPr id="26" name="Textplatzhalter 25"/>
          <p:cNvSpPr>
            <a:spLocks noGrp="1"/>
          </p:cNvSpPr>
          <p:nvPr>
            <p:ph type="body" sz="quarter" idx="30"/>
          </p:nvPr>
        </p:nvSpPr>
        <p:spPr/>
        <p:txBody>
          <a:bodyPr/>
          <a:lstStyle/>
          <a:p>
            <a:r>
              <a:rPr lang="de-DE"/>
              <a:t>So erreichen Sie uns</a:t>
            </a:r>
          </a:p>
        </p:txBody>
      </p:sp>
      <p:sp>
        <p:nvSpPr>
          <p:cNvPr id="27" name="Textplatzhalter 26"/>
          <p:cNvSpPr>
            <a:spLocks noGrp="1"/>
          </p:cNvSpPr>
          <p:nvPr>
            <p:ph type="body" sz="quarter" idx="31"/>
          </p:nvPr>
        </p:nvSpPr>
        <p:spPr/>
        <p:txBody>
          <a:bodyPr/>
          <a:lstStyle/>
          <a:p>
            <a:pPr lvl="0"/>
            <a:r>
              <a:rPr lang="de-DE" dirty="0"/>
              <a:t>Großes, wichtiges Unternehmen</a:t>
            </a:r>
          </a:p>
          <a:p>
            <a:pPr lvl="0"/>
            <a:r>
              <a:rPr lang="de-DE" dirty="0"/>
              <a:t>Ein wirklich allgemein bekanntes Unternehmen</a:t>
            </a:r>
          </a:p>
          <a:p>
            <a:pPr lvl="0"/>
            <a:r>
              <a:rPr lang="de-DE" dirty="0"/>
              <a:t>Sehr beeindruckendes Unternehmen</a:t>
            </a:r>
          </a:p>
        </p:txBody>
      </p:sp>
      <p:sp>
        <p:nvSpPr>
          <p:cNvPr id="33" name="Textplatzhalter 32"/>
          <p:cNvSpPr>
            <a:spLocks noGrp="1"/>
          </p:cNvSpPr>
          <p:nvPr>
            <p:ph type="body" sz="quarter" idx="32"/>
          </p:nvPr>
        </p:nvSpPr>
        <p:spPr/>
        <p:txBody>
          <a:bodyPr/>
          <a:lstStyle/>
          <a:p>
            <a:r>
              <a:rPr lang="de-DE" b="1" dirty="0"/>
              <a:t>[Firmenname]</a:t>
            </a:r>
          </a:p>
          <a:p>
            <a:r>
              <a:rPr lang="de-DE" dirty="0"/>
              <a:t>[Straße Hausnummer]</a:t>
            </a:r>
          </a:p>
          <a:p>
            <a:r>
              <a:rPr lang="de-DE" dirty="0"/>
              <a:t>[Postleitzahl Ort]</a:t>
            </a:r>
          </a:p>
          <a:p>
            <a:r>
              <a:rPr lang="de-DE" dirty="0"/>
              <a:t>[Telefon]</a:t>
            </a:r>
          </a:p>
          <a:p>
            <a:r>
              <a:rPr lang="de-DE" dirty="0"/>
              <a:t>[E-Mail-Adresse]</a:t>
            </a:r>
          </a:p>
        </p:txBody>
      </p:sp>
      <p:sp>
        <p:nvSpPr>
          <p:cNvPr id="38" name="Textplatzhalter 37"/>
          <p:cNvSpPr>
            <a:spLocks noGrp="1"/>
          </p:cNvSpPr>
          <p:nvPr>
            <p:ph type="body" sz="quarter" idx="37"/>
          </p:nvPr>
        </p:nvSpPr>
        <p:spPr/>
        <p:txBody>
          <a:bodyPr/>
          <a:lstStyle/>
          <a:p>
            <a:r>
              <a:rPr lang="de-DE" dirty="0"/>
              <a:t>[Internetadresse]</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Larissa">
  <a:themeElements>
    <a:clrScheme name="Broschü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Larissa">
  <a:themeElements>
    <a:clrScheme name="Broschü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Larissa">
  <a:themeElements>
    <a:clrScheme name="Broschü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Brochure_Blueglass_Trifold_webapp</ap:Template>
  <ap:TotalTime>0</ap:TotalTime>
  <ap:Words>598</ap:Words>
  <ap:Application>Microsoft Office PowerPoint</ap:Application>
  <ap:PresentationFormat>Benutzerdefiniert</ap:PresentationFormat>
  <ap:Paragraphs>44</ap:Paragraphs>
  <ap:Slides>2</ap:Slides>
  <ap:Notes>2</ap:Notes>
  <ap:HiddenSlides>0</ap:HiddenSlides>
  <ap:MMClips>0</ap:MMClips>
  <ap:ScaleCrop>false</ap:ScaleCrop>
  <ap:HeadingPairs>
    <vt:vector baseType="variant" size="6">
      <vt:variant>
        <vt:lpstr>Verwendete Schriftarten</vt:lpstr>
      </vt:variant>
      <vt:variant>
        <vt:i4>2</vt:i4>
      </vt:variant>
      <vt:variant>
        <vt:lpstr>Design</vt:lpstr>
      </vt:variant>
      <vt:variant>
        <vt:i4>1</vt:i4>
      </vt:variant>
      <vt:variant>
        <vt:lpstr>Folientitel</vt:lpstr>
      </vt:variant>
      <vt:variant>
        <vt:i4>2</vt:i4>
      </vt:variant>
    </vt:vector>
  </ap:HeadingPairs>
  <ap:TitlesOfParts>
    <vt:vector baseType="lpstr" size="5">
      <vt:lpstr>Arial</vt:lpstr>
      <vt:lpstr>Verdana</vt:lpstr>
      <vt:lpstr>Larissa</vt:lpstr>
      <vt:lpstr>PowerPoint-Präsentation</vt:lpstr>
      <vt:lpstr>PowerPoint-Präsentation</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2013-06-10T19:09:05Z</dcterms:created>
  <dcterms:modified xsi:type="dcterms:W3CDTF">2013-07-16T03:21:05Z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