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102" d="100"/>
          <a:sy n="102" d="100"/>
        </p:scale>
        <p:origin x="1416" y="96"/>
      </p:cViewPr>
      <p:guideLst/>
    </p:cSldViewPr>
  </p:slideViewPr>
  <p:notesTextViewPr>
    <p:cViewPr>
      <p:scale>
        <a:sx n="1" d="1"/>
        <a:sy n="1" d="1"/>
      </p:scale>
      <p:origin x="0" y="0"/>
    </p:cViewPr>
  </p:notesTextViewPr>
  <p:notesViewPr>
    <p:cSldViewPr>
      <p:cViewPr varScale="1">
        <p:scale>
          <a:sx n="91" d="100"/>
          <a:sy n="91" d="100"/>
        </p:scale>
        <p:origin x="20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11A4C4C9-9907-4BB6-B95A-E6BBD959AAB4}" type="datetimeFigureOut">
              <a:rPr lang="de-DE" smtClean="0"/>
              <a:t>19. Sep. 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082D650F-38E5-40ED-AA32-287D3AC686E8}" type="slidenum">
              <a:rPr lang="de-DE" smtClean="0"/>
              <a:t>‹Nr.›</a:t>
            </a:fld>
            <a:endParaRPr lang="de-DE"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B6DA592C-A796-4264-BD45-11AED491B3E4}" type="datetimeFigureOut">
              <a:rPr lang="de-DE"/>
              <a:t>19. Sep. 2013</a:t>
            </a:fld>
            <a:endParaRPr lang="de-DE" dirty="0"/>
          </a:p>
        </p:txBody>
      </p:sp>
      <p:sp>
        <p:nvSpPr>
          <p:cNvPr id="4" name="Folienbildplatzhalt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6DA02A30-9192-49A2-98D9-8D2828AE31E2}" type="slidenum">
              <a:rPr lang="de-DE" smtClean="0"/>
              <a:t>‹Nr.›</a:t>
            </a:fld>
            <a:endParaRPr lang="de-DE"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Zum Ändern dieser Broschüre ersetzen Sie den Beispielinhalt durch eigene Inhalte. Wenn Sie stattdessen lieber mit einer leeren Folie beginnen möchten, klicken Sie auf der Registerkarte "Start" auf " Neue Folie", um eine neue Seite einzufügen. Nun können Sie Ihren Text und die Bilder</a:t>
            </a:r>
            <a:r>
              <a:rPr lang="de-DE" baseline="0" dirty="0"/>
              <a:t> in die leeren Platzhalter einfügen. Wenn Sie weitere Platzhalter für Titel, Untertitel oder Textkörper benötigen, kopieren Sie einfach einen vorhandenen Platzhalter, und ziehen Sie ihn dann an die gewünschte Position.</a:t>
            </a:r>
            <a:endParaRPr lang="de-DE" dirty="0"/>
          </a:p>
          <a:p>
            <a:endParaRPr lang="de-DE" dirty="0"/>
          </a:p>
        </p:txBody>
      </p:sp>
      <p:sp>
        <p:nvSpPr>
          <p:cNvPr id="4" name="Foliennummernplatzhalter 3"/>
          <p:cNvSpPr>
            <a:spLocks noGrp="1"/>
          </p:cNvSpPr>
          <p:nvPr>
            <p:ph type="sldNum" sz="quarter" idx="10"/>
          </p:nvPr>
        </p:nvSpPr>
        <p:spPr/>
        <p:txBody>
          <a:bodyPr/>
          <a:lstStyle/>
          <a:p>
            <a:fld id="{6DA02A30-9192-49A2-98D9-8D2828AE31E2}" type="slidenum">
              <a:rPr lang="de-DE" smtClean="0"/>
              <a:t>1</a:t>
            </a:fld>
            <a:endParaRPr lang="de-DE"/>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DA02A30-9192-49A2-98D9-8D2828AE31E2}" type="slidenum">
              <a:rPr lang="de-DE" smtClean="0"/>
              <a:t>2</a:t>
            </a:fld>
            <a:endParaRPr lang="de-DE"/>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ußen">
    <p:spTree>
      <p:nvGrpSpPr>
        <p:cNvPr id="1" name=""/>
        <p:cNvGrpSpPr/>
        <p:nvPr/>
      </p:nvGrpSpPr>
      <p:grpSpPr>
        <a:xfrm>
          <a:off x="0" y="0"/>
          <a:ext cx="0" cy="0"/>
          <a:chOff x="0" y="0"/>
          <a:chExt cx="0" cy="0"/>
        </a:xfrm>
      </p:grpSpPr>
      <p:sp>
        <p:nvSpPr>
          <p:cNvPr id="9" name="Rechteck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Bildplatzhalt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de-DE" sz="1400"/>
            </a:lvl1pPr>
          </a:lstStyle>
          <a:p>
            <a:endParaRPr lang="de-DE" dirty="0"/>
          </a:p>
        </p:txBody>
      </p:sp>
      <p:sp>
        <p:nvSpPr>
          <p:cNvPr id="28" name="Textplatzhalter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de-DE" sz="900" b="0" i="1" baseline="0">
                <a:latin typeface="+mn-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[Geben Sie eine Bildunterschrift für das Foto ein.]</a:t>
            </a:r>
          </a:p>
        </p:txBody>
      </p:sp>
      <p:sp>
        <p:nvSpPr>
          <p:cNvPr id="27" name="Textplatzhalter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Erste Schritte mit dieser Vorlage</a:t>
            </a:r>
          </a:p>
        </p:txBody>
      </p:sp>
      <p:sp>
        <p:nvSpPr>
          <p:cNvPr id="26" name="Textplatzhalter 25"/>
          <p:cNvSpPr>
            <a:spLocks noGrp="1"/>
          </p:cNvSpPr>
          <p:nvPr>
            <p:ph type="body" sz="quarter" idx="13" hasCustomPrompt="1"/>
          </p:nvPr>
        </p:nvSpPr>
        <p:spPr>
          <a:xfrm>
            <a:off x="457199" y="3677412"/>
            <a:ext cx="2428875" cy="640587"/>
          </a:xfrm>
        </p:spPr>
        <p:txBody>
          <a:bodyPr>
            <a:noAutofit/>
          </a:bodyPr>
          <a:lstStyle>
            <a:lvl1pPr marL="0" indent="0" latinLnBrk="0">
              <a:lnSpc>
                <a:spcPct val="120000"/>
              </a:lnSpc>
              <a:spcBef>
                <a:spcPts val="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Diese frische, professionelle Broschüre können Sie wie vorliegend verwenden oder einfach anpassen.</a:t>
            </a:r>
          </a:p>
        </p:txBody>
      </p:sp>
      <p:sp>
        <p:nvSpPr>
          <p:cNvPr id="23" name="Textplatzhalter 22"/>
          <p:cNvSpPr>
            <a:spLocks noGrp="1"/>
          </p:cNvSpPr>
          <p:nvPr>
            <p:ph type="body" sz="quarter" idx="12" hasCustomPrompt="1"/>
          </p:nvPr>
        </p:nvSpPr>
        <p:spPr>
          <a:xfrm>
            <a:off x="457198" y="4317999"/>
            <a:ext cx="2428875" cy="2997201"/>
          </a:xfrm>
        </p:spPr>
        <p:txBody>
          <a:bodyPr>
            <a:noAutofit/>
          </a:bodyPr>
          <a:lstStyle>
            <a:lvl1pPr marL="182880" indent="-182880" latinLnBrk="0">
              <a:lnSpc>
                <a:spcPct val="120000"/>
              </a:lnSpc>
              <a:spcBef>
                <a:spcPts val="1000"/>
              </a:spcBef>
              <a:defRPr lang="de-DE" sz="800" baseline="0"/>
            </a:lvl1pPr>
            <a:lvl2pPr marL="228600" indent="-114300" latinLnBrk="0">
              <a:lnSpc>
                <a:spcPct val="100000"/>
              </a:lnSpc>
              <a:spcBef>
                <a:spcPts val="800"/>
              </a:spcBef>
              <a:defRPr lang="de-DE" sz="900"/>
            </a:lvl2pPr>
            <a:lvl3pPr marL="342900" indent="-114300" latinLnBrk="0">
              <a:lnSpc>
                <a:spcPct val="100000"/>
              </a:lnSpc>
              <a:spcBef>
                <a:spcPts val="600"/>
              </a:spcBef>
              <a:defRPr lang="de-DE" sz="800"/>
            </a:lvl3pPr>
            <a:lvl4pPr marL="457200" indent="-114300" latinLnBrk="0">
              <a:lnSpc>
                <a:spcPct val="100000"/>
              </a:lnSpc>
              <a:spcBef>
                <a:spcPts val="600"/>
              </a:spcBef>
              <a:defRPr lang="de-DE" sz="700"/>
            </a:lvl4pPr>
            <a:lvl5pPr marL="571500" indent="-114300" latinLnBrk="0">
              <a:lnSpc>
                <a:spcPct val="100000"/>
              </a:lnSpc>
              <a:spcBef>
                <a:spcPts val="600"/>
              </a:spcBef>
              <a:defRPr lang="de-DE" sz="700"/>
            </a:lvl5pPr>
          </a:lstStyle>
          <a:p>
            <a:pPr lvl="0"/>
            <a:r>
              <a:rPr lang="de-DE" dirty="0" smtClean="0"/>
              <a:t>Sie finden in der gesamten Vorlage einige Tipps, die Ihnen bei den ersten Schritten helfen sollen.</a:t>
            </a:r>
            <a:br>
              <a:rPr lang="de-DE" dirty="0" smtClean="0"/>
            </a:br>
            <a:r>
              <a:rPr lang="de-DE" dirty="0" smtClean="0"/>
              <a:t>Wenn Sie den Text von Tipps (wie diesen) durch eigenen Text ersetzen möchten, markieren Sie ihn einfach, und geben Sie den gewünschten Text ein.</a:t>
            </a:r>
            <a:r>
              <a:rPr lang="de-DE" dirty="0" smtClean="0"/>
              <a:t/>
            </a:r>
            <a:br>
              <a:rPr lang="de-DE" dirty="0" smtClean="0"/>
            </a:br>
            <a:r>
              <a:rPr lang="de-DE" dirty="0" smtClean="0"/>
              <a:t>Wenn Sie Fotos in der Broschüre ersetzen möchten, markieren Sie das Foto, und löschen Sie es. Klicken Sie dann im Platzhalter auf das Symbol "Bild einfügen", um ein eigenes Foto einzufügen.</a:t>
            </a:r>
            <a:br>
              <a:rPr lang="de-DE" dirty="0" smtClean="0"/>
            </a:br>
            <a:r>
              <a:rPr lang="de-DE" dirty="0" smtClean="0"/>
              <a:t>Wenn Sie das Logo durch ein eigenes Logo ersetzen möchten, wählen Sie das Bild "Durch Logo ersetzen" aus. Wählen Sie dann unter "Bildtools" auf der Registerkarte "Format" die Option "Bild ändern" aus.</a:t>
            </a:r>
            <a:endParaRPr lang="de-DE" dirty="0"/>
          </a:p>
        </p:txBody>
      </p:sp>
      <p:sp>
        <p:nvSpPr>
          <p:cNvPr id="29" name="Textplatzhalter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de-DE" sz="2000" b="1" baseline="0">
                <a:solidFill>
                  <a:schemeClr val="accent2">
                    <a:lumMod val="75000"/>
                  </a:schemeClr>
                </a:solidFill>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Über uns</a:t>
            </a:r>
          </a:p>
        </p:txBody>
      </p:sp>
      <p:sp>
        <p:nvSpPr>
          <p:cNvPr id="30" name="Textplatzhalter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Wir über uns</a:t>
            </a:r>
          </a:p>
        </p:txBody>
      </p:sp>
      <p:sp>
        <p:nvSpPr>
          <p:cNvPr id="45" name="Textplatzhalter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a:lnSpc>
                <a:spcPct val="120000"/>
              </a:lnSpc>
            </a:pPr>
            <a:r>
              <a:rPr lang="de-DE" sz="1000" b="0" cap="none" baseline="0" dirty="0">
                <a:solidFill>
                  <a:schemeClr val="tx1"/>
                </a:solidFill>
                <a:latin typeface="+mn-lt"/>
              </a:rPr>
              <a:t>Dies ist die Stelle für Ihren "Höhenflug". Wenn Sie Ihre Produkte oder Dienstleistungen in wenigen Sekunden beschreiben müssten, was würden Sie sagen?</a:t>
            </a:r>
          </a:p>
        </p:txBody>
      </p:sp>
      <p:sp>
        <p:nvSpPr>
          <p:cNvPr id="32" name="Textplatzhalter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So erreichen Sie uns</a:t>
            </a:r>
          </a:p>
        </p:txBody>
      </p:sp>
      <p:sp>
        <p:nvSpPr>
          <p:cNvPr id="33" name="Textplatzhalter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a:lnSpc>
                <a:spcPct val="120000"/>
              </a:lnSpc>
            </a:pPr>
            <a:r>
              <a:rPr lang="de-DE" sz="1000" b="0" cap="none" baseline="0" dirty="0">
                <a:solidFill>
                  <a:schemeClr val="tx1"/>
                </a:solidFill>
                <a:latin typeface="+mn-lt"/>
              </a:rPr>
              <a:t>Telefon: [Telefonnummer]</a:t>
            </a:r>
            <a:br>
              <a:rPr lang="de-DE" sz="1000" b="0" cap="none" baseline="0" dirty="0">
                <a:solidFill>
                  <a:schemeClr val="tx1"/>
                </a:solidFill>
                <a:latin typeface="+mn-lt"/>
              </a:rPr>
            </a:br>
            <a:r>
              <a:rPr lang="de-DE" sz="1000" b="0" cap="none" baseline="0" dirty="0">
                <a:solidFill>
                  <a:schemeClr val="tx1"/>
                </a:solidFill>
                <a:latin typeface="+mn-lt"/>
              </a:rPr>
              <a:t>E-Mail: [E-Mail-Adresse]</a:t>
            </a:r>
            <a:br>
              <a:rPr lang="de-DE" sz="1000" b="0" cap="none" baseline="0" dirty="0">
                <a:solidFill>
                  <a:schemeClr val="tx1"/>
                </a:solidFill>
                <a:latin typeface="+mn-lt"/>
              </a:rPr>
            </a:br>
            <a:r>
              <a:rPr lang="de-DE" sz="1000" b="0" cap="none" baseline="0" dirty="0">
                <a:solidFill>
                  <a:schemeClr val="tx1"/>
                </a:solidFill>
                <a:latin typeface="+mn-lt"/>
              </a:rPr>
              <a:t>Internet: [Internetadresse]</a:t>
            </a:r>
          </a:p>
        </p:txBody>
      </p:sp>
      <p:sp>
        <p:nvSpPr>
          <p:cNvPr id="34" name="Textplatzhalter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de-DE" sz="1000" b="1" cap="all" baseline="0">
                <a:solidFill>
                  <a:schemeClr val="accent2">
                    <a:lumMod val="75000"/>
                  </a:schemeClr>
                </a:solidFill>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[Firmenname]</a:t>
            </a:r>
          </a:p>
        </p:txBody>
      </p:sp>
      <p:sp>
        <p:nvSpPr>
          <p:cNvPr id="37" name="Textplatzhalter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de-DE" sz="800" baseline="0"/>
            </a:lvl1pPr>
            <a:lvl2pPr marL="0" indent="0" latinLnBrk="0">
              <a:defRPr lang="de-DE" sz="800"/>
            </a:lvl2pPr>
            <a:lvl3pPr marL="0" indent="0" latinLnBrk="0">
              <a:defRPr lang="de-DE" sz="800"/>
            </a:lvl3pPr>
            <a:lvl4pPr marL="0" indent="0" latinLnBrk="0">
              <a:defRPr lang="de-DE" sz="800"/>
            </a:lvl4pPr>
            <a:lvl5pPr marL="0" indent="0" latinLnBrk="0">
              <a:defRPr lang="de-DE" sz="800"/>
            </a:lvl5pPr>
          </a:lstStyle>
          <a:p>
            <a:pPr lvl="0"/>
            <a:r>
              <a:rPr lang="de-DE" dirty="0" smtClean="0"/>
              <a:t>[Adresse]</a:t>
            </a:r>
            <a:br>
              <a:rPr lang="de-DE" dirty="0" smtClean="0"/>
            </a:br>
            <a:r>
              <a:rPr lang="de-DE" dirty="0" smtClean="0"/>
              <a:t>[Postleitzahl Ort]</a:t>
            </a:r>
            <a:endParaRPr lang="de-DE" dirty="0"/>
          </a:p>
        </p:txBody>
      </p:sp>
      <p:sp>
        <p:nvSpPr>
          <p:cNvPr id="12" name="Bildplatzhalt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de-DE" sz="1400"/>
            </a:lvl1pPr>
          </a:lstStyle>
          <a:p>
            <a:endParaRPr lang="de-DE" dirty="0"/>
          </a:p>
        </p:txBody>
      </p:sp>
      <p:sp>
        <p:nvSpPr>
          <p:cNvPr id="10" name="Titel 9"/>
          <p:cNvSpPr>
            <a:spLocks noGrp="1"/>
          </p:cNvSpPr>
          <p:nvPr>
            <p:ph type="title" hasCustomPrompt="1"/>
          </p:nvPr>
        </p:nvSpPr>
        <p:spPr>
          <a:xfrm>
            <a:off x="7322344" y="4498848"/>
            <a:ext cx="2088832" cy="822960"/>
          </a:xfrm>
        </p:spPr>
        <p:txBody>
          <a:bodyPr>
            <a:normAutofit/>
          </a:bodyPr>
          <a:lstStyle>
            <a:lvl1pPr latinLnBrk="0">
              <a:lnSpc>
                <a:spcPct val="85000"/>
              </a:lnSpc>
              <a:defRPr lang="de-DE" sz="2700" b="1" cap="all" baseline="0">
                <a:solidFill>
                  <a:schemeClr val="bg1"/>
                </a:solidFill>
              </a:defRPr>
            </a:lvl1pPr>
          </a:lstStyle>
          <a:p>
            <a:r>
              <a:rPr lang="de-DE" dirty="0"/>
              <a:t>Firmenname</a:t>
            </a:r>
          </a:p>
        </p:txBody>
      </p:sp>
      <p:sp>
        <p:nvSpPr>
          <p:cNvPr id="40" name="Textplatzhalter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de-DE" sz="1300" b="0" i="1" baseline="0">
                <a:solidFill>
                  <a:schemeClr val="bg1"/>
                </a:solidFill>
                <a:latin typeface="+mn-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[Untertitel der Broschüre oder Motto des Unternehmens]</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nen">
    <p:spTree>
      <p:nvGrpSpPr>
        <p:cNvPr id="1" name=""/>
        <p:cNvGrpSpPr/>
        <p:nvPr/>
      </p:nvGrpSpPr>
      <p:grpSpPr>
        <a:xfrm>
          <a:off x="0" y="0"/>
          <a:ext cx="0" cy="0"/>
          <a:chOff x="0" y="0"/>
          <a:chExt cx="0" cy="0"/>
        </a:xfrm>
      </p:grpSpPr>
      <p:cxnSp>
        <p:nvCxnSpPr>
          <p:cNvPr id="19" name="Gerader Verbinde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platzhalter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Hier einige Ideen ...</a:t>
            </a:r>
          </a:p>
        </p:txBody>
      </p:sp>
      <p:sp>
        <p:nvSpPr>
          <p:cNvPr id="29" name="Textplatzhalter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de-DE" sz="2000" b="1" baseline="0">
                <a:solidFill>
                  <a:schemeClr val="accent2">
                    <a:lumMod val="75000"/>
                  </a:schemeClr>
                </a:solidFill>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Was sollte die Broschüre enthalten?</a:t>
            </a:r>
          </a:p>
        </p:txBody>
      </p:sp>
      <p:sp>
        <p:nvSpPr>
          <p:cNvPr id="13" name="Bildplatzhalt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de-DE" sz="1400"/>
            </a:lvl1pPr>
          </a:lstStyle>
          <a:p>
            <a:endParaRPr lang="de-DE" dirty="0"/>
          </a:p>
        </p:txBody>
      </p:sp>
      <p:sp>
        <p:nvSpPr>
          <p:cNvPr id="26" name="Textplatzhalter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smtClean="0"/>
              <a:t>Diese Stelle eignet sich hervorragend für Ihre Firmenphilosophie. Sie können den rechten Bereich der Seite verwenden, um zusammenzufassen, wie Sie sich von der Masse abheben, und in der Mitte eine kurze Erfolgsgeschichte unterbringen.</a:t>
            </a:r>
            <a:br>
              <a:rPr lang="de-DE" dirty="0" smtClean="0"/>
            </a:br>
            <a:r>
              <a:rPr lang="de-DE" dirty="0" smtClean="0"/>
              <a:t>(Wählen Sie unbedingt Fotos aus, die zeigen, was Ihr Unternehmen am besten kann. Bilder sollten immer möglichst beeindruckend sein.)</a:t>
            </a:r>
            <a:endParaRPr lang="de-DE" dirty="0"/>
          </a:p>
        </p:txBody>
      </p:sp>
      <p:sp>
        <p:nvSpPr>
          <p:cNvPr id="30" name="Textplatzhalter 25"/>
          <p:cNvSpPr>
            <a:spLocks noGrp="1"/>
          </p:cNvSpPr>
          <p:nvPr>
            <p:ph type="body" sz="quarter" idx="17" hasCustomPrompt="1"/>
          </p:nvPr>
        </p:nvSpPr>
        <p:spPr>
          <a:xfrm>
            <a:off x="3813820" y="457200"/>
            <a:ext cx="2428875" cy="546100"/>
          </a:xfrm>
        </p:spPr>
        <p:txBody>
          <a:bodyPr anchor="b">
            <a:noAutofit/>
          </a:bodyPr>
          <a:lstStyle>
            <a:lvl1pPr marL="0" indent="0" latinLnBrk="0">
              <a:lnSpc>
                <a:spcPct val="100000"/>
              </a:lnSpc>
              <a:spcBef>
                <a:spcPts val="0"/>
              </a:spcBef>
              <a:buNone/>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Sie denken, dass ein Dokument, das so gut aussieht wie dieses hier, schwierig zu formatieren ist?</a:t>
            </a:r>
          </a:p>
        </p:txBody>
      </p:sp>
      <p:sp>
        <p:nvSpPr>
          <p:cNvPr id="31" name="Textplatzhalter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Aber nein! Die Platzhalter in der Broschüre wurden bereits für Sie formatiert.</a:t>
            </a:r>
          </a:p>
        </p:txBody>
      </p:sp>
      <p:sp>
        <p:nvSpPr>
          <p:cNvPr id="18" name="Textplatzhalter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de-DE" sz="1500" i="1" baseline="0">
                <a:solidFill>
                  <a:schemeClr val="accent2">
                    <a:lumMod val="75000"/>
                  </a:schemeClr>
                </a:solidFill>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"Stellen Sie Ihr Licht nicht unter den Scheffel! Zeigen Sie, wie großartig Sie sind. Dies ist ein großartiger Platz für ein begeistertes Bekenntnis."</a:t>
            </a:r>
          </a:p>
        </p:txBody>
      </p:sp>
      <p:sp>
        <p:nvSpPr>
          <p:cNvPr id="32" name="Textplatzhalter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de-DE"/>
            </a:pPr>
            <a:r>
              <a:rPr lang="de-DE" dirty="0"/>
              <a:t>So erhalten Sie exakt die gewünschten Ergebnisse</a:t>
            </a:r>
          </a:p>
        </p:txBody>
      </p:sp>
      <p:sp>
        <p:nvSpPr>
          <p:cNvPr id="21" name="Textplatzhalter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Geben Sie eigenen Text ein, um Ihr Unternehmen und Ihre Dienstleistungen in Szene zu setzen.</a:t>
            </a:r>
          </a:p>
        </p:txBody>
      </p:sp>
      <p:sp>
        <p:nvSpPr>
          <p:cNvPr id="22" name="Textplatzhalter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Brauchen Sie mehr Platzhalter?</a:t>
            </a:r>
          </a:p>
        </p:txBody>
      </p:sp>
      <p:sp>
        <p:nvSpPr>
          <p:cNvPr id="24" name="Textplatzhalter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Kein Problem! Kopieren Sie einfach einen dieser Platzhalter, und ziehen Sie ihn an die gewünschte Position.</a:t>
            </a:r>
          </a:p>
        </p:txBody>
      </p:sp>
      <p:sp>
        <p:nvSpPr>
          <p:cNvPr id="12" name="Bildplatzhalt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de-DE" sz="1400"/>
            </a:lvl1pPr>
          </a:lstStyle>
          <a:p>
            <a:endParaRPr lang="de-DE" dirty="0"/>
          </a:p>
        </p:txBody>
      </p:sp>
      <p:sp>
        <p:nvSpPr>
          <p:cNvPr id="28" name="Textplatzhalter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de-DE" sz="900" b="0" i="1" baseline="0">
                <a:latin typeface="+mn-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[Geben Sie eine Bildunterschrift für das Foto ein.]</a:t>
            </a:r>
          </a:p>
        </p:txBody>
      </p:sp>
      <p:sp>
        <p:nvSpPr>
          <p:cNvPr id="25" name="Textplatzhalter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smtClean="0"/>
              <a:t>Vergessen Sie nicht, Einzelheiten zu Ihrem Angebot aufzuführen, und erläutern Sie, in welcher Hinsicht Sie sich von der Konkurrenz abheben.</a:t>
            </a:r>
            <a:endParaRPr lang="de-DE" dirty="0"/>
          </a:p>
        </p:txBody>
      </p:sp>
      <p:sp>
        <p:nvSpPr>
          <p:cNvPr id="35" name="Textplatzhalter 25"/>
          <p:cNvSpPr>
            <a:spLocks noGrp="1"/>
          </p:cNvSpPr>
          <p:nvPr>
            <p:ph type="body" sz="quarter" idx="28" hasCustomPrompt="1"/>
          </p:nvPr>
        </p:nvSpPr>
        <p:spPr>
          <a:xfrm>
            <a:off x="7172325" y="3298046"/>
            <a:ext cx="2428875" cy="425860"/>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e-DE" sz="1200" b="1" baseline="0">
                <a:latin typeface="+mj-lt"/>
              </a:defRPr>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a:t>Unsere Produkte und Dienstleistungen</a:t>
            </a:r>
          </a:p>
        </p:txBody>
      </p:sp>
      <p:sp>
        <p:nvSpPr>
          <p:cNvPr id="36" name="Textplatzhalter 25"/>
          <p:cNvSpPr>
            <a:spLocks noGrp="1"/>
          </p:cNvSpPr>
          <p:nvPr>
            <p:ph type="body" sz="quarter" idx="29" hasCustomPrompt="1"/>
          </p:nvPr>
        </p:nvSpPr>
        <p:spPr>
          <a:xfrm>
            <a:off x="7172325" y="3807429"/>
            <a:ext cx="2428875" cy="3507770"/>
          </a:xfrm>
        </p:spPr>
        <p:txBody>
          <a:bodyPr>
            <a:noAutofit/>
          </a:bodyPr>
          <a:lstStyle>
            <a:lvl1pPr marL="0" indent="0" latinLnBrk="0">
              <a:lnSpc>
                <a:spcPct val="120000"/>
              </a:lnSpc>
              <a:spcBef>
                <a:spcPts val="1000"/>
              </a:spcBef>
              <a:buNone/>
              <a:defRPr lang="de-DE" sz="1000" baseline="0"/>
            </a:lvl1pPr>
            <a:lvl2pPr marL="0" indent="0" latinLnBrk="0">
              <a:lnSpc>
                <a:spcPct val="100000"/>
              </a:lnSpc>
              <a:spcBef>
                <a:spcPts val="1000"/>
              </a:spcBef>
              <a:buNone/>
              <a:defRPr lang="de-DE" sz="1000"/>
            </a:lvl2pPr>
            <a:lvl3pPr marL="0" indent="0" latinLnBrk="0">
              <a:lnSpc>
                <a:spcPct val="100000"/>
              </a:lnSpc>
              <a:spcBef>
                <a:spcPts val="1000"/>
              </a:spcBef>
              <a:buNone/>
              <a:defRPr lang="de-DE" sz="1000"/>
            </a:lvl3pPr>
            <a:lvl4pPr marL="0" indent="0" latinLnBrk="0">
              <a:lnSpc>
                <a:spcPct val="100000"/>
              </a:lnSpc>
              <a:spcBef>
                <a:spcPts val="1000"/>
              </a:spcBef>
              <a:buNone/>
              <a:defRPr lang="de-DE" sz="1000"/>
            </a:lvl4pPr>
            <a:lvl5pPr marL="0" indent="0" latinLnBrk="0">
              <a:lnSpc>
                <a:spcPct val="100000"/>
              </a:lnSpc>
              <a:spcBef>
                <a:spcPts val="1000"/>
              </a:spcBef>
              <a:buNone/>
              <a:defRPr lang="de-DE" sz="1000"/>
            </a:lvl5pPr>
          </a:lstStyle>
          <a:p>
            <a:pPr lvl="0"/>
            <a:r>
              <a:rPr lang="de-DE" dirty="0" smtClean="0"/>
              <a:t>Sie können eine Aufzählungsliste mit Ihren Produkten, Dienstleistungen oder den wichtigsten Vorteilen einer Zusammenarbeit mit Ihrer Firma einfügen. Oder Sie können die detaillierteren Punkte einfach in wenigen kurzen Absätzen zusammenfassen.</a:t>
            </a:r>
            <a:br>
              <a:rPr lang="de-DE" dirty="0" smtClean="0"/>
            </a:br>
            <a:r>
              <a:rPr lang="de-DE" dirty="0" smtClean="0"/>
              <a:t>Schon klar, Sie könnten stundenlang von den Vorzügen Ihres Unternehmens schwärmen. (Hey, das ist nicht negativ gemeint – Sie sind großartig!) Vergessen Sie jedoch nicht, dass dies Marketing ist. Wenn Sie die Aufmerksamkeit Ihrer Leser wecken möchten, halten Sie den Inhalt kurz, aussagekräftig und lesbar.</a:t>
            </a:r>
            <a:endParaRPr lang="de-DE" dirty="0"/>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de-DE" dirty="0"/>
              <a:t>Titelmasterformat durch Klicken bearbeiten</a:t>
            </a:r>
          </a:p>
        </p:txBody>
      </p:sp>
      <p:sp>
        <p:nvSpPr>
          <p:cNvPr id="3" name="Textplatzhalt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de-DE" sz="990">
                <a:solidFill>
                  <a:schemeClr val="tx1">
                    <a:tint val="75000"/>
                  </a:schemeClr>
                </a:solidFill>
              </a:defRPr>
            </a:lvl1pPr>
          </a:lstStyle>
          <a:p>
            <a:fld id="{5F272CD0-8AE2-403D-BC5A-E9768D13DA7F}" type="datetimeFigureOut">
              <a:rPr lang="de-DE"/>
              <a:t>19. Sep. 2013</a:t>
            </a:fld>
            <a:endParaRPr lang="de-DE" dirty="0"/>
          </a:p>
        </p:txBody>
      </p:sp>
      <p:sp>
        <p:nvSpPr>
          <p:cNvPr id="5" name="Fußzeilenplatzhalt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de-DE" sz="99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de-DE" sz="990">
                <a:solidFill>
                  <a:schemeClr val="tx1">
                    <a:tint val="75000"/>
                  </a:schemeClr>
                </a:solidFill>
              </a:defRPr>
            </a:lvl1pPr>
          </a:lstStyle>
          <a:p>
            <a:fld id="{A2D45621-FB72-491B-A41E-B21F020BD976}" type="slidenum">
              <a:rPr lang="de-DE" smtClean="0"/>
              <a:t>‹Nr.›</a:t>
            </a:fld>
            <a:endParaRPr lang="de-DE"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de-DE"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de-DE"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de-DE"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de-DE"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de-DE" sz="1485" kern="1200">
          <a:solidFill>
            <a:schemeClr val="tx1"/>
          </a:solidFill>
          <a:latin typeface="+mn-lt"/>
          <a:ea typeface="+mn-ea"/>
          <a:cs typeface="+mn-cs"/>
        </a:defRPr>
      </a:lvl9pPr>
    </p:bodyStyle>
    <p:otherStyle>
      <a:defPPr>
        <a:defRPr lang="de-DE"/>
      </a:defPPr>
      <a:lvl1pPr marL="0" algn="l" defTabSz="754380" rtl="0" eaLnBrk="1" latinLnBrk="0" hangingPunct="1">
        <a:defRPr lang="de-DE" sz="1485" kern="1200">
          <a:solidFill>
            <a:schemeClr val="tx1"/>
          </a:solidFill>
          <a:latin typeface="+mn-lt"/>
          <a:ea typeface="+mn-ea"/>
          <a:cs typeface="+mn-cs"/>
        </a:defRPr>
      </a:lvl1pPr>
      <a:lvl2pPr marL="377190" algn="l" defTabSz="754380" rtl="0" eaLnBrk="1" latinLnBrk="0" hangingPunct="1">
        <a:defRPr lang="de-DE" sz="1485" kern="1200">
          <a:solidFill>
            <a:schemeClr val="tx1"/>
          </a:solidFill>
          <a:latin typeface="+mn-lt"/>
          <a:ea typeface="+mn-ea"/>
          <a:cs typeface="+mn-cs"/>
        </a:defRPr>
      </a:lvl2pPr>
      <a:lvl3pPr marL="754380" algn="l" defTabSz="754380" rtl="0" eaLnBrk="1" latinLnBrk="0" hangingPunct="1">
        <a:defRPr lang="de-DE" sz="1485" kern="1200">
          <a:solidFill>
            <a:schemeClr val="tx1"/>
          </a:solidFill>
          <a:latin typeface="+mn-lt"/>
          <a:ea typeface="+mn-ea"/>
          <a:cs typeface="+mn-cs"/>
        </a:defRPr>
      </a:lvl3pPr>
      <a:lvl4pPr marL="1131570" algn="l" defTabSz="754380" rtl="0" eaLnBrk="1" latinLnBrk="0" hangingPunct="1">
        <a:defRPr lang="de-DE" sz="1485" kern="1200">
          <a:solidFill>
            <a:schemeClr val="tx1"/>
          </a:solidFill>
          <a:latin typeface="+mn-lt"/>
          <a:ea typeface="+mn-ea"/>
          <a:cs typeface="+mn-cs"/>
        </a:defRPr>
      </a:lvl4pPr>
      <a:lvl5pPr marL="1508760" algn="l" defTabSz="754380" rtl="0" eaLnBrk="1" latinLnBrk="0" hangingPunct="1">
        <a:defRPr lang="de-DE" sz="1485" kern="1200">
          <a:solidFill>
            <a:schemeClr val="tx1"/>
          </a:solidFill>
          <a:latin typeface="+mn-lt"/>
          <a:ea typeface="+mn-ea"/>
          <a:cs typeface="+mn-cs"/>
        </a:defRPr>
      </a:lvl5pPr>
      <a:lvl6pPr marL="1885950" algn="l" defTabSz="754380" rtl="0" eaLnBrk="1" latinLnBrk="0" hangingPunct="1">
        <a:defRPr lang="de-DE" sz="1485" kern="1200">
          <a:solidFill>
            <a:schemeClr val="tx1"/>
          </a:solidFill>
          <a:latin typeface="+mn-lt"/>
          <a:ea typeface="+mn-ea"/>
          <a:cs typeface="+mn-cs"/>
        </a:defRPr>
      </a:lvl6pPr>
      <a:lvl7pPr marL="2263140" algn="l" defTabSz="754380" rtl="0" eaLnBrk="1" latinLnBrk="0" hangingPunct="1">
        <a:defRPr lang="de-DE" sz="1485" kern="1200">
          <a:solidFill>
            <a:schemeClr val="tx1"/>
          </a:solidFill>
          <a:latin typeface="+mn-lt"/>
          <a:ea typeface="+mn-ea"/>
          <a:cs typeface="+mn-cs"/>
        </a:defRPr>
      </a:lvl7pPr>
      <a:lvl8pPr marL="2640330" algn="l" defTabSz="754380" rtl="0" eaLnBrk="1" latinLnBrk="0" hangingPunct="1">
        <a:defRPr lang="de-DE" sz="1485" kern="1200">
          <a:solidFill>
            <a:schemeClr val="tx1"/>
          </a:solidFill>
          <a:latin typeface="+mn-lt"/>
          <a:ea typeface="+mn-ea"/>
          <a:cs typeface="+mn-cs"/>
        </a:defRPr>
      </a:lvl8pPr>
      <a:lvl9pPr marL="3017520" algn="l" defTabSz="754380" rtl="0" eaLnBrk="1" latinLnBrk="0" hangingPunct="1">
        <a:defRPr lang="de-DE"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Bildplatzhalter 32" descr="Lächelnde Frau, die sich an das Schild 'Espresso' lehnt" title="Beispielbild"/>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Textplatzhalter 23"/>
          <p:cNvSpPr>
            <a:spLocks noGrp="1"/>
          </p:cNvSpPr>
          <p:nvPr>
            <p:ph type="body" sz="quarter" idx="15"/>
          </p:nvPr>
        </p:nvSpPr>
        <p:spPr/>
        <p:txBody>
          <a:bodyPr/>
          <a:lstStyle/>
          <a:p>
            <a:r>
              <a:rPr lang="de-DE" dirty="0"/>
              <a:t>Geben Sie eine Bildunterschrift für das Foto ein.</a:t>
            </a:r>
          </a:p>
        </p:txBody>
      </p:sp>
      <p:sp>
        <p:nvSpPr>
          <p:cNvPr id="23" name="Textplatzhalter 22"/>
          <p:cNvSpPr>
            <a:spLocks noGrp="1"/>
          </p:cNvSpPr>
          <p:nvPr>
            <p:ph type="body" sz="quarter" idx="14"/>
          </p:nvPr>
        </p:nvSpPr>
        <p:spPr/>
        <p:txBody>
          <a:bodyPr/>
          <a:lstStyle/>
          <a:p>
            <a:r>
              <a:rPr lang="de-DE" dirty="0"/>
              <a:t>Erste Schritte mit dieser Vorlage</a:t>
            </a:r>
          </a:p>
        </p:txBody>
      </p:sp>
      <p:sp>
        <p:nvSpPr>
          <p:cNvPr id="22" name="Textplatzhalter 21"/>
          <p:cNvSpPr>
            <a:spLocks noGrp="1"/>
          </p:cNvSpPr>
          <p:nvPr>
            <p:ph type="body" sz="quarter" idx="13"/>
          </p:nvPr>
        </p:nvSpPr>
        <p:spPr>
          <a:xfrm>
            <a:off x="457200" y="3516820"/>
            <a:ext cx="2428875" cy="597980"/>
          </a:xfrm>
        </p:spPr>
        <p:txBody>
          <a:bodyPr/>
          <a:lstStyle/>
          <a:p>
            <a:pPr lvl="0"/>
            <a:r>
              <a:rPr lang="de-DE" dirty="0"/>
              <a:t>Diese frische, professionelle Broschüre können Sie wie vorliegend verwenden oder einfach anpassen.</a:t>
            </a:r>
          </a:p>
        </p:txBody>
      </p:sp>
      <p:sp>
        <p:nvSpPr>
          <p:cNvPr id="21" name="Textplatzhalter 20"/>
          <p:cNvSpPr>
            <a:spLocks noGrp="1"/>
          </p:cNvSpPr>
          <p:nvPr>
            <p:ph type="body" sz="quarter" idx="12"/>
          </p:nvPr>
        </p:nvSpPr>
        <p:spPr>
          <a:xfrm>
            <a:off x="457198" y="4165599"/>
            <a:ext cx="2428875" cy="2997201"/>
          </a:xfrm>
        </p:spPr>
        <p:txBody>
          <a:bodyPr/>
          <a:lstStyle/>
          <a:p>
            <a:pPr lvl="0"/>
            <a:r>
              <a:rPr lang="de-DE" dirty="0"/>
              <a:t>Sie finden in der gesamten Vorlage einige Tipps, die Ihnen bei den ersten Schritten helfen sollen.</a:t>
            </a:r>
          </a:p>
          <a:p>
            <a:pPr lvl="0"/>
            <a:r>
              <a:rPr lang="de-DE" dirty="0"/>
              <a:t>Wenn Sie den Text von Tipps (wie diesen) durch eigenen Text ersetzen möchten, markieren Sie ihn einfach, und geben Sie den gewünschten Text ein</a:t>
            </a:r>
            <a:r>
              <a:rPr lang="de-DE" dirty="0" smtClean="0"/>
              <a:t>.</a:t>
            </a:r>
          </a:p>
          <a:p>
            <a:pPr lvl="0"/>
            <a:r>
              <a:rPr lang="de-DE" dirty="0" smtClean="0"/>
              <a:t>Wenn </a:t>
            </a:r>
            <a:r>
              <a:rPr lang="de-DE" dirty="0"/>
              <a:t>Sie Fotos in der Broschüre ersetzen möchten, markieren Sie das Foto, und löschen Sie es. Klicken Sie dann im Platzhalter auf das Symbol "Bild einfügen", um ein eigenes Foto einzufügen.</a:t>
            </a:r>
          </a:p>
          <a:p>
            <a:pPr lvl="0"/>
            <a:r>
              <a:rPr lang="de-DE" dirty="0"/>
              <a:t>Wenn Sie das Logo durch ein eigenes Logo ersetzen möchten, wählen Sie das Bild "Durch Logo ersetzen" aus. Wählen Sie dann unter "Bildtools" auf der Registerkarte "Format" die Option "Bild ändern" aus.</a:t>
            </a:r>
          </a:p>
        </p:txBody>
      </p:sp>
      <p:sp>
        <p:nvSpPr>
          <p:cNvPr id="25" name="Textplatzhalter 24"/>
          <p:cNvSpPr>
            <a:spLocks noGrp="1"/>
          </p:cNvSpPr>
          <p:nvPr>
            <p:ph type="body" sz="quarter" idx="16"/>
          </p:nvPr>
        </p:nvSpPr>
        <p:spPr/>
        <p:txBody>
          <a:bodyPr/>
          <a:lstStyle/>
          <a:p>
            <a:r>
              <a:rPr lang="de-DE" dirty="0"/>
              <a:t>Über uns</a:t>
            </a:r>
          </a:p>
        </p:txBody>
      </p:sp>
      <p:sp>
        <p:nvSpPr>
          <p:cNvPr id="26" name="Textplatzhalter 25"/>
          <p:cNvSpPr>
            <a:spLocks noGrp="1"/>
          </p:cNvSpPr>
          <p:nvPr>
            <p:ph type="body" sz="quarter" idx="17"/>
          </p:nvPr>
        </p:nvSpPr>
        <p:spPr/>
        <p:txBody>
          <a:bodyPr/>
          <a:lstStyle/>
          <a:p>
            <a:r>
              <a:rPr lang="de-DE" dirty="0"/>
              <a:t>Wir über uns</a:t>
            </a:r>
          </a:p>
        </p:txBody>
      </p:sp>
      <p:sp>
        <p:nvSpPr>
          <p:cNvPr id="65" name="Textplatzhalter 64"/>
          <p:cNvSpPr>
            <a:spLocks noGrp="1"/>
          </p:cNvSpPr>
          <p:nvPr>
            <p:ph type="body" sz="quarter" idx="24"/>
          </p:nvPr>
        </p:nvSpPr>
        <p:spPr>
          <a:xfrm>
            <a:off x="3813820" y="1342644"/>
            <a:ext cx="2428875" cy="1019556"/>
          </a:xfrm>
        </p:spPr>
        <p:txBody>
          <a:bodyPr/>
          <a:lstStyle/>
          <a:p>
            <a:r>
              <a:rPr lang="de-DE" dirty="0"/>
              <a:t>Dies ist die Stelle für Ihren "Höhenflug". Wenn Sie Ihre Produkte oder Dienstleistungen in wenigen Sekunden beschreiben müssten, was würden Sie sagen?</a:t>
            </a:r>
          </a:p>
        </p:txBody>
      </p:sp>
      <p:sp>
        <p:nvSpPr>
          <p:cNvPr id="28" name="Textplatzhalter 27"/>
          <p:cNvSpPr>
            <a:spLocks noGrp="1"/>
          </p:cNvSpPr>
          <p:nvPr>
            <p:ph type="body" sz="quarter" idx="19"/>
          </p:nvPr>
        </p:nvSpPr>
        <p:spPr>
          <a:xfrm>
            <a:off x="3813820" y="2514600"/>
            <a:ext cx="2428875" cy="228600"/>
          </a:xfrm>
        </p:spPr>
        <p:txBody>
          <a:bodyPr/>
          <a:lstStyle/>
          <a:p>
            <a:r>
              <a:rPr lang="de-DE" dirty="0"/>
              <a:t>So erreichen Sie uns</a:t>
            </a:r>
          </a:p>
        </p:txBody>
      </p:sp>
      <p:sp>
        <p:nvSpPr>
          <p:cNvPr id="29" name="Textplatzhalter 28"/>
          <p:cNvSpPr>
            <a:spLocks noGrp="1"/>
          </p:cNvSpPr>
          <p:nvPr>
            <p:ph type="body" sz="quarter" idx="20"/>
          </p:nvPr>
        </p:nvSpPr>
        <p:spPr>
          <a:xfrm>
            <a:off x="3813820" y="2765679"/>
            <a:ext cx="2428875" cy="670940"/>
          </a:xfrm>
        </p:spPr>
        <p:txBody>
          <a:bodyPr/>
          <a:lstStyle/>
          <a:p>
            <a:r>
              <a:rPr lang="de-DE" dirty="0"/>
              <a:t>Telefon: [Telefonnummer]</a:t>
            </a:r>
          </a:p>
          <a:p>
            <a:r>
              <a:rPr lang="de-DE" dirty="0"/>
              <a:t>E-Mail: [E-Mail-Adresse]</a:t>
            </a:r>
          </a:p>
          <a:p>
            <a:r>
              <a:rPr lang="de-DE" dirty="0"/>
              <a:t>Internet: [Internetadresse]</a:t>
            </a:r>
          </a:p>
        </p:txBody>
      </p:sp>
      <p:sp>
        <p:nvSpPr>
          <p:cNvPr id="30" name="Textplatzhalter 29"/>
          <p:cNvSpPr>
            <a:spLocks noGrp="1"/>
          </p:cNvSpPr>
          <p:nvPr>
            <p:ph type="body" sz="quarter" idx="21"/>
          </p:nvPr>
        </p:nvSpPr>
        <p:spPr/>
        <p:txBody>
          <a:bodyPr/>
          <a:lstStyle/>
          <a:p>
            <a:r>
              <a:rPr lang="de-DE" dirty="0"/>
              <a:t>Firmenname</a:t>
            </a:r>
          </a:p>
        </p:txBody>
      </p:sp>
      <p:sp>
        <p:nvSpPr>
          <p:cNvPr id="31" name="Textplatzhalter 30"/>
          <p:cNvSpPr>
            <a:spLocks noGrp="1"/>
          </p:cNvSpPr>
          <p:nvPr>
            <p:ph type="body" sz="quarter" idx="22"/>
          </p:nvPr>
        </p:nvSpPr>
        <p:spPr/>
        <p:txBody>
          <a:bodyPr/>
          <a:lstStyle/>
          <a:p>
            <a:r>
              <a:rPr lang="de-DE" dirty="0"/>
              <a:t>Adresse</a:t>
            </a:r>
          </a:p>
          <a:p>
            <a:r>
              <a:rPr lang="de-DE" dirty="0"/>
              <a:t>Postleitzahl, Ort</a:t>
            </a:r>
          </a:p>
        </p:txBody>
      </p:sp>
      <p:pic>
        <p:nvPicPr>
          <p:cNvPr id="34" name="Bildplatzhalter 33" descr="Tisch und Stühle auf der Terrasse eines Bistros" title="Beispielbild"/>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itel 17"/>
          <p:cNvSpPr>
            <a:spLocks noGrp="1"/>
          </p:cNvSpPr>
          <p:nvPr>
            <p:ph type="title"/>
          </p:nvPr>
        </p:nvSpPr>
        <p:spPr/>
        <p:txBody>
          <a:bodyPr/>
          <a:lstStyle/>
          <a:p>
            <a:r>
              <a:rPr lang="de-DE" dirty="0" err="1"/>
              <a:t>Northwind</a:t>
            </a:r>
            <a:r>
              <a:rPr lang="de-DE" dirty="0"/>
              <a:t> Traders</a:t>
            </a:r>
          </a:p>
        </p:txBody>
      </p:sp>
      <p:sp>
        <p:nvSpPr>
          <p:cNvPr id="32" name="Textplatzhalter 31"/>
          <p:cNvSpPr>
            <a:spLocks noGrp="1"/>
          </p:cNvSpPr>
          <p:nvPr>
            <p:ph type="body" sz="quarter" idx="23"/>
          </p:nvPr>
        </p:nvSpPr>
        <p:spPr/>
        <p:txBody>
          <a:bodyPr/>
          <a:lstStyle/>
          <a:p>
            <a:r>
              <a:rPr lang="de-DE" dirty="0"/>
              <a:t>Untertitel der Broschüre oder Motto des Unternehmens</a:t>
            </a:r>
          </a:p>
        </p:txBody>
      </p:sp>
      <p:pic>
        <p:nvPicPr>
          <p:cNvPr id="17" name="Bild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7432" y="6903768"/>
            <a:ext cx="760651" cy="323015"/>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4"/>
          </p:nvPr>
        </p:nvSpPr>
        <p:spPr/>
        <p:txBody>
          <a:bodyPr/>
          <a:lstStyle/>
          <a:p>
            <a:r>
              <a:rPr lang="de-DE" dirty="0"/>
              <a:t>Hier einige Ideen ...</a:t>
            </a:r>
          </a:p>
        </p:txBody>
      </p:sp>
      <p:sp>
        <p:nvSpPr>
          <p:cNvPr id="7" name="Textplatzhalter 6"/>
          <p:cNvSpPr>
            <a:spLocks noGrp="1"/>
          </p:cNvSpPr>
          <p:nvPr>
            <p:ph type="body" sz="quarter" idx="16"/>
          </p:nvPr>
        </p:nvSpPr>
        <p:spPr/>
        <p:txBody>
          <a:bodyPr/>
          <a:lstStyle/>
          <a:p>
            <a:r>
              <a:rPr lang="de-DE" dirty="0"/>
              <a:t>Was sollte die Broschüre enthalten?</a:t>
            </a:r>
          </a:p>
        </p:txBody>
      </p:sp>
      <p:pic>
        <p:nvPicPr>
          <p:cNvPr id="18" name="Bildplatzhalter 17" descr="Blumenkästen am Zaun eines Straßencafés" title="Beispielbild"/>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Textplatzhalter 3"/>
          <p:cNvSpPr>
            <a:spLocks noGrp="1"/>
          </p:cNvSpPr>
          <p:nvPr>
            <p:ph type="body" sz="quarter" idx="13"/>
          </p:nvPr>
        </p:nvSpPr>
        <p:spPr>
          <a:xfrm>
            <a:off x="457199" y="5399546"/>
            <a:ext cx="2428875" cy="2068054"/>
          </a:xfrm>
        </p:spPr>
        <p:txBody>
          <a:bodyPr/>
          <a:lstStyle/>
          <a:p>
            <a:pPr lvl="0"/>
            <a:r>
              <a:rPr lang="de-DE" dirty="0"/>
              <a:t>Diese Stelle eignet sich hervorragend für Ihre Firmenphilosophie. Sie können den rechten Bereich der Seite verwenden, um zusammenzufassen, wie Sie sich von der Masse abheben, und in der Mitte eine kurze Erfolgsgeschichte unterbringen.</a:t>
            </a:r>
          </a:p>
          <a:p>
            <a:pPr lvl="0"/>
            <a:r>
              <a:rPr lang="de-DE" dirty="0"/>
              <a:t>(Wählen Sie unbedingt Fotos aus, die zeigen, was Ihr Unternehmen am besten kann. Bilder sollten immer möglichst beeindruckend sein.)</a:t>
            </a:r>
          </a:p>
        </p:txBody>
      </p:sp>
      <p:sp>
        <p:nvSpPr>
          <p:cNvPr id="8" name="Textplatzhalter 7"/>
          <p:cNvSpPr>
            <a:spLocks noGrp="1"/>
          </p:cNvSpPr>
          <p:nvPr>
            <p:ph type="body" sz="quarter" idx="17"/>
          </p:nvPr>
        </p:nvSpPr>
        <p:spPr/>
        <p:txBody>
          <a:bodyPr/>
          <a:lstStyle/>
          <a:p>
            <a:pPr lvl="0"/>
            <a:r>
              <a:rPr lang="de-DE" dirty="0"/>
              <a:t>Sie denken, dass ein Dokument, das so gut aussieht wie dieses hier, schwierig zu formatieren ist?</a:t>
            </a:r>
          </a:p>
        </p:txBody>
      </p:sp>
      <p:sp>
        <p:nvSpPr>
          <p:cNvPr id="9" name="Textplatzhalter 8"/>
          <p:cNvSpPr>
            <a:spLocks noGrp="1"/>
          </p:cNvSpPr>
          <p:nvPr>
            <p:ph type="body" sz="quarter" idx="18"/>
          </p:nvPr>
        </p:nvSpPr>
        <p:spPr/>
        <p:txBody>
          <a:bodyPr/>
          <a:lstStyle/>
          <a:p>
            <a:pPr lvl="0"/>
            <a:r>
              <a:rPr lang="de-DE" dirty="0"/>
              <a:t>Aber nein! Die Platzhalter in der Broschüre wurden bereits für Sie formatiert.</a:t>
            </a:r>
          </a:p>
        </p:txBody>
      </p:sp>
      <p:sp>
        <p:nvSpPr>
          <p:cNvPr id="11" name="Textplatzhalter 10"/>
          <p:cNvSpPr>
            <a:spLocks noGrp="1"/>
          </p:cNvSpPr>
          <p:nvPr>
            <p:ph type="body" sz="quarter" idx="23"/>
          </p:nvPr>
        </p:nvSpPr>
        <p:spPr/>
        <p:txBody>
          <a:bodyPr/>
          <a:lstStyle/>
          <a:p>
            <a:pPr lvl="0"/>
            <a:r>
              <a:rPr lang="de-DE" dirty="0"/>
              <a:t>"Stellen Sie Ihr Licht nicht unter den Scheffel! Zeigen Sie, wie großartig Sie sind. Dies ist ein großartiger Platz für ein begeistertes Bekenntnis."</a:t>
            </a:r>
          </a:p>
        </p:txBody>
      </p:sp>
      <p:sp>
        <p:nvSpPr>
          <p:cNvPr id="10" name="Textplatzhalter 9"/>
          <p:cNvSpPr>
            <a:spLocks noGrp="1"/>
          </p:cNvSpPr>
          <p:nvPr>
            <p:ph type="body" sz="quarter" idx="19"/>
          </p:nvPr>
        </p:nvSpPr>
        <p:spPr>
          <a:xfrm>
            <a:off x="3813820" y="3717894"/>
            <a:ext cx="2428875" cy="459692"/>
          </a:xfrm>
        </p:spPr>
        <p:txBody>
          <a:bodyPr/>
          <a:lstStyle/>
          <a:p>
            <a:pPr lvl="0"/>
            <a:r>
              <a:rPr lang="de-DE" dirty="0"/>
              <a:t>So erhalten Sie exakt die gewünschten Ergebnisse</a:t>
            </a:r>
          </a:p>
        </p:txBody>
      </p:sp>
      <p:sp>
        <p:nvSpPr>
          <p:cNvPr id="12" name="Textplatzhalter 11"/>
          <p:cNvSpPr>
            <a:spLocks noGrp="1"/>
          </p:cNvSpPr>
          <p:nvPr>
            <p:ph type="body" sz="quarter" idx="24"/>
          </p:nvPr>
        </p:nvSpPr>
        <p:spPr>
          <a:xfrm>
            <a:off x="3813820" y="4241660"/>
            <a:ext cx="2428875" cy="844959"/>
          </a:xfrm>
        </p:spPr>
        <p:txBody>
          <a:bodyPr/>
          <a:lstStyle/>
          <a:p>
            <a:pPr lvl="0"/>
            <a:r>
              <a:rPr lang="de-DE" dirty="0"/>
              <a:t>Geben Sie eigenen Text ein, um Ihr Unternehmen und Ihre Dienstleistungen in Szene zu setzen.</a:t>
            </a:r>
          </a:p>
        </p:txBody>
      </p:sp>
      <p:sp>
        <p:nvSpPr>
          <p:cNvPr id="13" name="Textplatzhalter 12"/>
          <p:cNvSpPr>
            <a:spLocks noGrp="1"/>
          </p:cNvSpPr>
          <p:nvPr>
            <p:ph type="body" sz="quarter" idx="25"/>
          </p:nvPr>
        </p:nvSpPr>
        <p:spPr>
          <a:xfrm>
            <a:off x="3813820" y="5261489"/>
            <a:ext cx="2428875" cy="456547"/>
          </a:xfrm>
        </p:spPr>
        <p:txBody>
          <a:bodyPr/>
          <a:lstStyle/>
          <a:p>
            <a:pPr lvl="0"/>
            <a:r>
              <a:rPr lang="de-DE" dirty="0"/>
              <a:t>Verfügen Sie über firmeneigene Farben und Schriften?</a:t>
            </a:r>
          </a:p>
        </p:txBody>
      </p:sp>
      <p:sp>
        <p:nvSpPr>
          <p:cNvPr id="14" name="Textplatzhalter 13"/>
          <p:cNvSpPr>
            <a:spLocks noGrp="1"/>
          </p:cNvSpPr>
          <p:nvPr>
            <p:ph type="body" sz="quarter" idx="26"/>
          </p:nvPr>
        </p:nvSpPr>
        <p:spPr>
          <a:xfrm>
            <a:off x="3813820" y="5781648"/>
            <a:ext cx="2428875" cy="771552"/>
          </a:xfrm>
        </p:spPr>
        <p:txBody>
          <a:bodyPr/>
          <a:lstStyle/>
          <a:p>
            <a:pPr lvl="0"/>
            <a:r>
              <a:rPr lang="de-DE" dirty="0"/>
              <a:t>Kein Problem! Kopieren Sie sie einfach, und ziehen Sie sie an die gewünschte Position.</a:t>
            </a:r>
          </a:p>
        </p:txBody>
      </p:sp>
      <p:pic>
        <p:nvPicPr>
          <p:cNvPr id="19" name="Bildplatzhalter 18" descr="Grüne Tasse mit Untertasse auf einem Holztisch" title="Beispielbild"/>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Textplatzhalter 5"/>
          <p:cNvSpPr>
            <a:spLocks noGrp="1"/>
          </p:cNvSpPr>
          <p:nvPr>
            <p:ph type="body" sz="quarter" idx="15"/>
          </p:nvPr>
        </p:nvSpPr>
        <p:spPr/>
        <p:txBody>
          <a:bodyPr/>
          <a:lstStyle/>
          <a:p>
            <a:pPr lvl="0"/>
            <a:r>
              <a:rPr lang="de-DE" dirty="0"/>
              <a:t>Geben Sie eine Bildunterschrift für das Foto ein.</a:t>
            </a:r>
          </a:p>
          <a:p>
            <a:endParaRPr lang="de-DE" dirty="0"/>
          </a:p>
        </p:txBody>
      </p:sp>
      <p:sp>
        <p:nvSpPr>
          <p:cNvPr id="15" name="Textplatzhalter 14"/>
          <p:cNvSpPr>
            <a:spLocks noGrp="1"/>
          </p:cNvSpPr>
          <p:nvPr>
            <p:ph type="body" sz="quarter" idx="27"/>
          </p:nvPr>
        </p:nvSpPr>
        <p:spPr/>
        <p:txBody>
          <a:bodyPr/>
          <a:lstStyle/>
          <a:p>
            <a:pPr lvl="0"/>
            <a:r>
              <a:rPr lang="de-DE" dirty="0"/>
              <a:t>Vergessen Sie nicht, Einzelheiten zu Ihrem Angebot aufzuführen, und erläutern Sie, in welcher Hinsicht Sie sich von der Konkurrenz abheben.</a:t>
            </a:r>
            <a:endParaRPr lang="de-DE" dirty="0"/>
          </a:p>
        </p:txBody>
      </p:sp>
      <p:sp>
        <p:nvSpPr>
          <p:cNvPr id="16" name="Textplatzhalter 15"/>
          <p:cNvSpPr>
            <a:spLocks noGrp="1"/>
          </p:cNvSpPr>
          <p:nvPr>
            <p:ph type="body" sz="quarter" idx="28"/>
          </p:nvPr>
        </p:nvSpPr>
        <p:spPr>
          <a:xfrm>
            <a:off x="7165973" y="3379314"/>
            <a:ext cx="2428875" cy="442491"/>
          </a:xfrm>
        </p:spPr>
        <p:txBody>
          <a:bodyPr/>
          <a:lstStyle/>
          <a:p>
            <a:pPr lvl="0"/>
            <a:r>
              <a:rPr lang="de-DE" dirty="0"/>
              <a:t>Unsere Produkte und Dienstleistungen</a:t>
            </a:r>
          </a:p>
        </p:txBody>
      </p:sp>
      <p:sp>
        <p:nvSpPr>
          <p:cNvPr id="17" name="Textplatzhalter 16"/>
          <p:cNvSpPr>
            <a:spLocks noGrp="1"/>
          </p:cNvSpPr>
          <p:nvPr>
            <p:ph type="body" sz="quarter" idx="29"/>
          </p:nvPr>
        </p:nvSpPr>
        <p:spPr>
          <a:xfrm>
            <a:off x="7172325" y="3959343"/>
            <a:ext cx="2428875" cy="3355856"/>
          </a:xfrm>
        </p:spPr>
        <p:txBody>
          <a:bodyPr/>
          <a:lstStyle/>
          <a:p>
            <a:pPr lvl="0"/>
            <a:r>
              <a:rPr lang="de-DE" dirty="0"/>
              <a:t>Sie können eine Aufzählungsliste mit Ihren Produkten, Dienstleistungen oder den wichtigsten Vorteilen einer Zusammenarbeit mit Ihrer Firma einfügen. Oder Sie können die detaillierteren Punkte einfach in wenigen kurzen Absätzen zusammenfassen.</a:t>
            </a:r>
          </a:p>
          <a:p>
            <a:pPr lvl="0"/>
            <a:r>
              <a:rPr lang="de-DE" dirty="0"/>
              <a:t>Schon klar, Sie könnten stundenlang von den Vorzügen Ihres Unternehmens schwärmen. (Hey, das ist nicht negativ gemeint – Sie sind großartig!) Vergessen Sie jedoch nicht, dass dies Marketing ist. Wenn Sie die Aufmerksamkeit Ihrer Leser wecken möchten, halten Sie den Inhalt kurz, aussagekräftig und lesbar.</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schüreFarbe">
  <a:themeElements>
    <a:clrScheme name="BroschüreFarbe">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614</Words>
  <Application>Microsoft Office PowerPoint</Application>
  <PresentationFormat>Benutzerdefiniert</PresentationFormat>
  <Paragraphs>38</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Cambria</vt:lpstr>
      <vt:lpstr>BroschüreFarbe</vt:lpstr>
      <vt:lpstr>Northwind Traders</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2013-09-19T15:29:28Z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