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ppt/changesInfos/changesInfo1.xml" ContentType="application/vnd.ms-powerpoint.changesinfo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 rtl="0"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695" autoAdjust="0"/>
  </p:normalViewPr>
  <p:slideViewPr>
    <p:cSldViewPr snapToGrid="0">
      <p:cViewPr varScale="1">
        <p:scale>
          <a:sx n="107" d="100"/>
          <a:sy n="107" d="100"/>
        </p:scale>
        <p:origin x="114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2910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microsoft.com/office/2016/11/relationships/changesInfo" Target="/ppt/changesInfos/changesInfo1.xml" Id="rId12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5-19T07:08:18.581" v="18" actId="790"/>
      <pc:docMkLst>
        <pc:docMk/>
      </pc:docMkLst>
      <pc:sldChg chg="modSp mod modNotes modNotesTx">
        <pc:chgData name="Fake Test User" userId="SID-0" providerId="Test" clId="FakeClientId" dt="2021-05-19T07:08:18.581" v="18" actId="790"/>
        <pc:sldMkLst>
          <pc:docMk/>
          <pc:sldMk cId="292027236" sldId="256"/>
        </pc:sldMkLst>
        <pc:spChg chg="mod">
          <ac:chgData name="Fake Test User" userId="SID-0" providerId="Test" clId="FakeClientId" dt="2021-05-19T07:05:36.362" v="2" actId="790"/>
          <ac:spMkLst>
            <pc:docMk/>
            <pc:sldMk cId="292027236" sldId="256"/>
            <ac:spMk id="4" creationId="{8DB41184-8C94-46D3-9D80-4AC9E806E8D5}"/>
          </ac:spMkLst>
        </pc:spChg>
        <pc:spChg chg="mod">
          <ac:chgData name="Fake Test User" userId="SID-0" providerId="Test" clId="FakeClientId" dt="2021-05-19T07:05:36.362" v="2" actId="790"/>
          <ac:spMkLst>
            <pc:docMk/>
            <pc:sldMk cId="292027236" sldId="256"/>
            <ac:spMk id="5" creationId="{BE9700A5-382B-4780-9CF7-887CE52AD87C}"/>
          </ac:spMkLst>
        </pc:spChg>
      </pc:sldChg>
      <pc:sldMasterChg chg="modSp mod modSldLayout">
        <pc:chgData name="Fake Test User" userId="SID-0" providerId="Test" clId="FakeClientId" dt="2021-05-19T07:07:27.815" v="15" actId="790"/>
        <pc:sldMasterMkLst>
          <pc:docMk/>
          <pc:sldMasterMk cId="3605577518" sldId="2147483720"/>
        </pc:sldMasterMkLst>
        <pc:spChg chg="mod">
          <ac:chgData name="Fake Test User" userId="SID-0" providerId="Test" clId="FakeClientId" dt="2021-05-19T07:06:10.549" v="4" actId="790"/>
          <ac:spMkLst>
            <pc:docMk/>
            <pc:sldMasterMk cId="3605577518" sldId="2147483720"/>
            <ac:spMk id="2" creationId="{00000000-0000-0000-0000-000000000000}"/>
          </ac:spMkLst>
        </pc:spChg>
        <pc:spChg chg="mod">
          <ac:chgData name="Fake Test User" userId="SID-0" providerId="Test" clId="FakeClientId" dt="2021-05-19T07:06:10.549" v="4" actId="790"/>
          <ac:spMkLst>
            <pc:docMk/>
            <pc:sldMasterMk cId="3605577518" sldId="2147483720"/>
            <ac:spMk id="3" creationId="{00000000-0000-0000-0000-000000000000}"/>
          </ac:spMkLst>
        </pc:spChg>
        <pc:spChg chg="mod">
          <ac:chgData name="Fake Test User" userId="SID-0" providerId="Test" clId="FakeClientId" dt="2021-05-19T07:06:10.549" v="4" actId="790"/>
          <ac:spMkLst>
            <pc:docMk/>
            <pc:sldMasterMk cId="3605577518" sldId="2147483720"/>
            <ac:spMk id="4" creationId="{00000000-0000-0000-0000-000000000000}"/>
          </ac:spMkLst>
        </pc:spChg>
        <pc:spChg chg="mod">
          <ac:chgData name="Fake Test User" userId="SID-0" providerId="Test" clId="FakeClientId" dt="2021-05-19T07:06:10.549" v="4" actId="790"/>
          <ac:spMkLst>
            <pc:docMk/>
            <pc:sldMasterMk cId="3605577518" sldId="2147483720"/>
            <ac:spMk id="5" creationId="{00000000-0000-0000-0000-000000000000}"/>
          </ac:spMkLst>
        </pc:spChg>
        <pc:spChg chg="mod">
          <ac:chgData name="Fake Test User" userId="SID-0" providerId="Test" clId="FakeClientId" dt="2021-05-19T07:06:10.549" v="4" actId="790"/>
          <ac:spMkLst>
            <pc:docMk/>
            <pc:sldMasterMk cId="3605577518" sldId="2147483720"/>
            <ac:spMk id="6" creationId="{00000000-0000-0000-0000-000000000000}"/>
          </ac:spMkLst>
        </pc:spChg>
        <pc:sldLayoutChg chg="modSp mod">
          <pc:chgData name="Fake Test User" userId="SID-0" providerId="Test" clId="FakeClientId" dt="2021-05-19T07:06:27.784" v="5" actId="790"/>
          <pc:sldLayoutMkLst>
            <pc:docMk/>
            <pc:sldMasterMk cId="3605577518" sldId="2147483720"/>
            <pc:sldLayoutMk cId="2652159766" sldId="2147483721"/>
          </pc:sldLayoutMkLst>
          <pc:spChg chg="mod">
            <ac:chgData name="Fake Test User" userId="SID-0" providerId="Test" clId="FakeClientId" dt="2021-05-19T07:06:27.784" v="5" actId="790"/>
            <ac:spMkLst>
              <pc:docMk/>
              <pc:sldMasterMk cId="3605577518" sldId="2147483720"/>
              <pc:sldLayoutMk cId="2652159766" sldId="2147483721"/>
              <ac:spMk id="2" creationId="{00000000-0000-0000-0000-000000000000}"/>
            </ac:spMkLst>
          </pc:spChg>
          <pc:spChg chg="mod">
            <ac:chgData name="Fake Test User" userId="SID-0" providerId="Test" clId="FakeClientId" dt="2021-05-19T07:06:27.784" v="5" actId="790"/>
            <ac:spMkLst>
              <pc:docMk/>
              <pc:sldMasterMk cId="3605577518" sldId="2147483720"/>
              <pc:sldLayoutMk cId="2652159766" sldId="2147483721"/>
              <ac:spMk id="3" creationId="{00000000-0000-0000-0000-000000000000}"/>
            </ac:spMkLst>
          </pc:spChg>
          <pc:spChg chg="mod">
            <ac:chgData name="Fake Test User" userId="SID-0" providerId="Test" clId="FakeClientId" dt="2021-05-19T07:06:27.784" v="5" actId="790"/>
            <ac:spMkLst>
              <pc:docMk/>
              <pc:sldMasterMk cId="3605577518" sldId="2147483720"/>
              <pc:sldLayoutMk cId="2652159766" sldId="2147483721"/>
              <ac:spMk id="4" creationId="{9925CCF1-92C0-4AF3-BFAF-4921631915AB}"/>
            </ac:spMkLst>
          </pc:spChg>
          <pc:spChg chg="mod">
            <ac:chgData name="Fake Test User" userId="SID-0" providerId="Test" clId="FakeClientId" dt="2021-05-19T07:06:27.784" v="5" actId="790"/>
            <ac:spMkLst>
              <pc:docMk/>
              <pc:sldMasterMk cId="3605577518" sldId="2147483720"/>
              <pc:sldLayoutMk cId="2652159766" sldId="2147483721"/>
              <ac:spMk id="5" creationId="{051A78A9-3DFF-4937-A9F2-5D8CF495F367}"/>
            </ac:spMkLst>
          </pc:spChg>
          <pc:spChg chg="mod">
            <ac:chgData name="Fake Test User" userId="SID-0" providerId="Test" clId="FakeClientId" dt="2021-05-19T07:06:27.784" v="5" actId="790"/>
            <ac:spMkLst>
              <pc:docMk/>
              <pc:sldMasterMk cId="3605577518" sldId="2147483720"/>
              <pc:sldLayoutMk cId="2652159766" sldId="2147483721"/>
              <ac:spMk id="6" creationId="{5FAEB271-5CC0-4759-BC6E-8BE53AB227C0}"/>
            </ac:spMkLst>
          </pc:spChg>
        </pc:sldLayoutChg>
        <pc:sldLayoutChg chg="modSp mod">
          <pc:chgData name="Fake Test User" userId="SID-0" providerId="Test" clId="FakeClientId" dt="2021-05-19T07:06:32.659" v="6" actId="790"/>
          <pc:sldLayoutMkLst>
            <pc:docMk/>
            <pc:sldMasterMk cId="3605577518" sldId="2147483720"/>
            <pc:sldLayoutMk cId="1651786356" sldId="2147483722"/>
          </pc:sldLayoutMkLst>
          <pc:spChg chg="mod">
            <ac:chgData name="Fake Test User" userId="SID-0" providerId="Test" clId="FakeClientId" dt="2021-05-19T07:06:32.659" v="6" actId="790"/>
            <ac:spMkLst>
              <pc:docMk/>
              <pc:sldMasterMk cId="3605577518" sldId="2147483720"/>
              <pc:sldLayoutMk cId="1651786356" sldId="2147483722"/>
              <ac:spMk id="2" creationId="{00000000-0000-0000-0000-000000000000}"/>
            </ac:spMkLst>
          </pc:spChg>
          <pc:spChg chg="mod">
            <ac:chgData name="Fake Test User" userId="SID-0" providerId="Test" clId="FakeClientId" dt="2021-05-19T07:06:32.659" v="6" actId="790"/>
            <ac:spMkLst>
              <pc:docMk/>
              <pc:sldMasterMk cId="3605577518" sldId="2147483720"/>
              <pc:sldLayoutMk cId="1651786356" sldId="2147483722"/>
              <ac:spMk id="3" creationId="{00000000-0000-0000-0000-000000000000}"/>
            </ac:spMkLst>
          </pc:spChg>
          <pc:spChg chg="mod">
            <ac:chgData name="Fake Test User" userId="SID-0" providerId="Test" clId="FakeClientId" dt="2021-05-19T07:06:32.659" v="6" actId="790"/>
            <ac:spMkLst>
              <pc:docMk/>
              <pc:sldMasterMk cId="3605577518" sldId="2147483720"/>
              <pc:sldLayoutMk cId="1651786356" sldId="2147483722"/>
              <ac:spMk id="7" creationId="{354D8B55-9EA8-4B81-8E84-9B93B0A27559}"/>
            </ac:spMkLst>
          </pc:spChg>
          <pc:spChg chg="mod">
            <ac:chgData name="Fake Test User" userId="SID-0" providerId="Test" clId="FakeClientId" dt="2021-05-19T07:06:32.659" v="6" actId="790"/>
            <ac:spMkLst>
              <pc:docMk/>
              <pc:sldMasterMk cId="3605577518" sldId="2147483720"/>
              <pc:sldLayoutMk cId="1651786356" sldId="2147483722"/>
              <ac:spMk id="8" creationId="{062CA021-2578-47CB-822C-BDDFF7223B28}"/>
            </ac:spMkLst>
          </pc:spChg>
          <pc:spChg chg="mod">
            <ac:chgData name="Fake Test User" userId="SID-0" providerId="Test" clId="FakeClientId" dt="2021-05-19T07:06:32.659" v="6" actId="790"/>
            <ac:spMkLst>
              <pc:docMk/>
              <pc:sldMasterMk cId="3605577518" sldId="2147483720"/>
              <pc:sldLayoutMk cId="1651786356" sldId="2147483722"/>
              <ac:spMk id="9" creationId="{C4AAB51D-4141-4682-9375-DAFD5FB9DD10}"/>
            </ac:spMkLst>
          </pc:spChg>
        </pc:sldLayoutChg>
        <pc:sldLayoutChg chg="modSp mod">
          <pc:chgData name="Fake Test User" userId="SID-0" providerId="Test" clId="FakeClientId" dt="2021-05-19T07:06:36.565" v="7" actId="790"/>
          <pc:sldLayoutMkLst>
            <pc:docMk/>
            <pc:sldMasterMk cId="3605577518" sldId="2147483720"/>
            <pc:sldLayoutMk cId="1826311081" sldId="2147483723"/>
          </pc:sldLayoutMkLst>
          <pc:spChg chg="mod">
            <ac:chgData name="Fake Test User" userId="SID-0" providerId="Test" clId="FakeClientId" dt="2021-05-19T07:06:36.565" v="7" actId="790"/>
            <ac:spMkLst>
              <pc:docMk/>
              <pc:sldMasterMk cId="3605577518" sldId="2147483720"/>
              <pc:sldLayoutMk cId="1826311081" sldId="2147483723"/>
              <ac:spMk id="2" creationId="{00000000-0000-0000-0000-000000000000}"/>
            </ac:spMkLst>
          </pc:spChg>
          <pc:spChg chg="mod">
            <ac:chgData name="Fake Test User" userId="SID-0" providerId="Test" clId="FakeClientId" dt="2021-05-19T07:06:36.565" v="7" actId="790"/>
            <ac:spMkLst>
              <pc:docMk/>
              <pc:sldMasterMk cId="3605577518" sldId="2147483720"/>
              <pc:sldLayoutMk cId="1826311081" sldId="2147483723"/>
              <ac:spMk id="3" creationId="{00000000-0000-0000-0000-000000000000}"/>
            </ac:spMkLst>
          </pc:spChg>
          <pc:spChg chg="mod">
            <ac:chgData name="Fake Test User" userId="SID-0" providerId="Test" clId="FakeClientId" dt="2021-05-19T07:06:36.565" v="7" actId="790"/>
            <ac:spMkLst>
              <pc:docMk/>
              <pc:sldMasterMk cId="3605577518" sldId="2147483720"/>
              <pc:sldLayoutMk cId="1826311081" sldId="2147483723"/>
              <ac:spMk id="7" creationId="{AAF2E137-EC28-48F8-9198-1F02539029B6}"/>
            </ac:spMkLst>
          </pc:spChg>
          <pc:spChg chg="mod">
            <ac:chgData name="Fake Test User" userId="SID-0" providerId="Test" clId="FakeClientId" dt="2021-05-19T07:06:36.565" v="7" actId="790"/>
            <ac:spMkLst>
              <pc:docMk/>
              <pc:sldMasterMk cId="3605577518" sldId="2147483720"/>
              <pc:sldLayoutMk cId="1826311081" sldId="2147483723"/>
              <ac:spMk id="8" creationId="{189422CD-6F62-4DD6-89EF-07A60B42D219}"/>
            </ac:spMkLst>
          </pc:spChg>
          <pc:spChg chg="mod">
            <ac:chgData name="Fake Test User" userId="SID-0" providerId="Test" clId="FakeClientId" dt="2021-05-19T07:06:36.565" v="7" actId="790"/>
            <ac:spMkLst>
              <pc:docMk/>
              <pc:sldMasterMk cId="3605577518" sldId="2147483720"/>
              <pc:sldLayoutMk cId="1826311081" sldId="2147483723"/>
              <ac:spMk id="11" creationId="{69C6AFF8-42B4-4D05-969B-9F5FB3355555}"/>
            </ac:spMkLst>
          </pc:spChg>
        </pc:sldLayoutChg>
        <pc:sldLayoutChg chg="modSp mod">
          <pc:chgData name="Fake Test User" userId="SID-0" providerId="Test" clId="FakeClientId" dt="2021-05-19T07:06:42.706" v="8" actId="790"/>
          <pc:sldLayoutMkLst>
            <pc:docMk/>
            <pc:sldMasterMk cId="3605577518" sldId="2147483720"/>
            <pc:sldLayoutMk cId="826755559" sldId="2147483724"/>
          </pc:sldLayoutMkLst>
          <pc:spChg chg="mod">
            <ac:chgData name="Fake Test User" userId="SID-0" providerId="Test" clId="FakeClientId" dt="2021-05-19T07:06:42.706" v="8" actId="790"/>
            <ac:spMkLst>
              <pc:docMk/>
              <pc:sldMasterMk cId="3605577518" sldId="2147483720"/>
              <pc:sldLayoutMk cId="826755559" sldId="2147483724"/>
              <ac:spMk id="2" creationId="{5782D47D-B0DC-4C40-BCC6-BBBA32584A38}"/>
            </ac:spMkLst>
          </pc:spChg>
          <pc:spChg chg="mod">
            <ac:chgData name="Fake Test User" userId="SID-0" providerId="Test" clId="FakeClientId" dt="2021-05-19T07:06:42.706" v="8" actId="790"/>
            <ac:spMkLst>
              <pc:docMk/>
              <pc:sldMasterMk cId="3605577518" sldId="2147483720"/>
              <pc:sldLayoutMk cId="826755559" sldId="2147483724"/>
              <ac:spMk id="3" creationId="{00000000-0000-0000-0000-000000000000}"/>
            </ac:spMkLst>
          </pc:spChg>
          <pc:spChg chg="mod">
            <ac:chgData name="Fake Test User" userId="SID-0" providerId="Test" clId="FakeClientId" dt="2021-05-19T07:06:42.706" v="8" actId="790"/>
            <ac:spMkLst>
              <pc:docMk/>
              <pc:sldMasterMk cId="3605577518" sldId="2147483720"/>
              <pc:sldLayoutMk cId="826755559" sldId="2147483724"/>
              <ac:spMk id="4" creationId="{00000000-0000-0000-0000-000000000000}"/>
            </ac:spMkLst>
          </pc:spChg>
          <pc:spChg chg="mod">
            <ac:chgData name="Fake Test User" userId="SID-0" providerId="Test" clId="FakeClientId" dt="2021-05-19T07:06:42.706" v="8" actId="790"/>
            <ac:spMkLst>
              <pc:docMk/>
              <pc:sldMasterMk cId="3605577518" sldId="2147483720"/>
              <pc:sldLayoutMk cId="826755559" sldId="2147483724"/>
              <ac:spMk id="8" creationId="{00000000-0000-0000-0000-000000000000}"/>
            </ac:spMkLst>
          </pc:spChg>
          <pc:spChg chg="mod">
            <ac:chgData name="Fake Test User" userId="SID-0" providerId="Test" clId="FakeClientId" dt="2021-05-19T07:06:42.706" v="8" actId="790"/>
            <ac:spMkLst>
              <pc:docMk/>
              <pc:sldMasterMk cId="3605577518" sldId="2147483720"/>
              <pc:sldLayoutMk cId="826755559" sldId="2147483724"/>
              <ac:spMk id="9" creationId="{4690D34E-7EBD-44B2-83CA-4C126A18D7EF}"/>
            </ac:spMkLst>
          </pc:spChg>
          <pc:spChg chg="mod">
            <ac:chgData name="Fake Test User" userId="SID-0" providerId="Test" clId="FakeClientId" dt="2021-05-19T07:06:42.706" v="8" actId="790"/>
            <ac:spMkLst>
              <pc:docMk/>
              <pc:sldMasterMk cId="3605577518" sldId="2147483720"/>
              <pc:sldLayoutMk cId="826755559" sldId="2147483724"/>
              <ac:spMk id="10" creationId="{2AC511A1-9BBD-42DE-92FB-2AF44F8E97A9}"/>
            </ac:spMkLst>
          </pc:spChg>
        </pc:sldLayoutChg>
        <pc:sldLayoutChg chg="modSp mod">
          <pc:chgData name="Fake Test User" userId="SID-0" providerId="Test" clId="FakeClientId" dt="2021-05-19T07:06:47.815" v="9" actId="790"/>
          <pc:sldLayoutMkLst>
            <pc:docMk/>
            <pc:sldMasterMk cId="3605577518" sldId="2147483720"/>
            <pc:sldLayoutMk cId="1958229660" sldId="2147483725"/>
          </pc:sldLayoutMkLst>
          <pc:spChg chg="mod">
            <ac:chgData name="Fake Test User" userId="SID-0" providerId="Test" clId="FakeClientId" dt="2021-05-19T07:06:47.815" v="9" actId="790"/>
            <ac:spMkLst>
              <pc:docMk/>
              <pc:sldMasterMk cId="3605577518" sldId="2147483720"/>
              <pc:sldLayoutMk cId="1958229660" sldId="2147483725"/>
              <ac:spMk id="2" creationId="{8AF8A515-AA94-45D1-9223-5C2272618D85}"/>
            </ac:spMkLst>
          </pc:spChg>
          <pc:spChg chg="mod">
            <ac:chgData name="Fake Test User" userId="SID-0" providerId="Test" clId="FakeClientId" dt="2021-05-19T07:06:47.815" v="9" actId="790"/>
            <ac:spMkLst>
              <pc:docMk/>
              <pc:sldMasterMk cId="3605577518" sldId="2147483720"/>
              <pc:sldLayoutMk cId="1958229660" sldId="2147483725"/>
              <ac:spMk id="3" creationId="{00000000-0000-0000-0000-000000000000}"/>
            </ac:spMkLst>
          </pc:spChg>
          <pc:spChg chg="mod">
            <ac:chgData name="Fake Test User" userId="SID-0" providerId="Test" clId="FakeClientId" dt="2021-05-19T07:06:47.815" v="9" actId="790"/>
            <ac:spMkLst>
              <pc:docMk/>
              <pc:sldMasterMk cId="3605577518" sldId="2147483720"/>
              <pc:sldLayoutMk cId="1958229660" sldId="2147483725"/>
              <ac:spMk id="4" creationId="{00000000-0000-0000-0000-000000000000}"/>
            </ac:spMkLst>
          </pc:spChg>
          <pc:spChg chg="mod">
            <ac:chgData name="Fake Test User" userId="SID-0" providerId="Test" clId="FakeClientId" dt="2021-05-19T07:06:47.815" v="9" actId="790"/>
            <ac:spMkLst>
              <pc:docMk/>
              <pc:sldMasterMk cId="3605577518" sldId="2147483720"/>
              <pc:sldLayoutMk cId="1958229660" sldId="2147483725"/>
              <ac:spMk id="5" creationId="{00000000-0000-0000-0000-000000000000}"/>
            </ac:spMkLst>
          </pc:spChg>
          <pc:spChg chg="mod">
            <ac:chgData name="Fake Test User" userId="SID-0" providerId="Test" clId="FakeClientId" dt="2021-05-19T07:06:47.815" v="9" actId="790"/>
            <ac:spMkLst>
              <pc:docMk/>
              <pc:sldMasterMk cId="3605577518" sldId="2147483720"/>
              <pc:sldLayoutMk cId="1958229660" sldId="2147483725"/>
              <ac:spMk id="6" creationId="{00000000-0000-0000-0000-000000000000}"/>
            </ac:spMkLst>
          </pc:spChg>
          <pc:spChg chg="mod">
            <ac:chgData name="Fake Test User" userId="SID-0" providerId="Test" clId="FakeClientId" dt="2021-05-19T07:06:47.815" v="9" actId="790"/>
            <ac:spMkLst>
              <pc:docMk/>
              <pc:sldMasterMk cId="3605577518" sldId="2147483720"/>
              <pc:sldLayoutMk cId="1958229660" sldId="2147483725"/>
              <ac:spMk id="10" creationId="{00000000-0000-0000-0000-000000000000}"/>
            </ac:spMkLst>
          </pc:spChg>
          <pc:spChg chg="mod">
            <ac:chgData name="Fake Test User" userId="SID-0" providerId="Test" clId="FakeClientId" dt="2021-05-19T07:06:47.815" v="9" actId="790"/>
            <ac:spMkLst>
              <pc:docMk/>
              <pc:sldMasterMk cId="3605577518" sldId="2147483720"/>
              <pc:sldLayoutMk cId="1958229660" sldId="2147483725"/>
              <ac:spMk id="11" creationId="{D052F5BC-98E0-4D60-AD67-9547738B7DD4}"/>
            </ac:spMkLst>
          </pc:spChg>
          <pc:spChg chg="mod">
            <ac:chgData name="Fake Test User" userId="SID-0" providerId="Test" clId="FakeClientId" dt="2021-05-19T07:06:47.815" v="9" actId="790"/>
            <ac:spMkLst>
              <pc:docMk/>
              <pc:sldMasterMk cId="3605577518" sldId="2147483720"/>
              <pc:sldLayoutMk cId="1958229660" sldId="2147483725"/>
              <ac:spMk id="12" creationId="{A38552DC-952E-41EA-AAAF-C2187523C0B0}"/>
            </ac:spMkLst>
          </pc:spChg>
        </pc:sldLayoutChg>
        <pc:sldLayoutChg chg="modSp mod">
          <pc:chgData name="Fake Test User" userId="SID-0" providerId="Test" clId="FakeClientId" dt="2021-05-19T07:06:53.128" v="10" actId="790"/>
          <pc:sldLayoutMkLst>
            <pc:docMk/>
            <pc:sldMasterMk cId="3605577518" sldId="2147483720"/>
            <pc:sldLayoutMk cId="2411917921" sldId="2147483726"/>
          </pc:sldLayoutMkLst>
          <pc:spChg chg="mod">
            <ac:chgData name="Fake Test User" userId="SID-0" providerId="Test" clId="FakeClientId" dt="2021-05-19T07:06:53.128" v="10" actId="790"/>
            <ac:spMkLst>
              <pc:docMk/>
              <pc:sldMasterMk cId="3605577518" sldId="2147483720"/>
              <pc:sldLayoutMk cId="2411917921" sldId="2147483726"/>
              <ac:spMk id="2" creationId="{00000000-0000-0000-0000-000000000000}"/>
            </ac:spMkLst>
          </pc:spChg>
          <pc:spChg chg="mod">
            <ac:chgData name="Fake Test User" userId="SID-0" providerId="Test" clId="FakeClientId" dt="2021-05-19T07:06:53.128" v="10" actId="790"/>
            <ac:spMkLst>
              <pc:docMk/>
              <pc:sldMasterMk cId="3605577518" sldId="2147483720"/>
              <pc:sldLayoutMk cId="2411917921" sldId="2147483726"/>
              <ac:spMk id="6" creationId="{7392073F-158F-44A3-8913-917AFFC1BC20}"/>
            </ac:spMkLst>
          </pc:spChg>
          <pc:spChg chg="mod">
            <ac:chgData name="Fake Test User" userId="SID-0" providerId="Test" clId="FakeClientId" dt="2021-05-19T07:06:53.128" v="10" actId="790"/>
            <ac:spMkLst>
              <pc:docMk/>
              <pc:sldMasterMk cId="3605577518" sldId="2147483720"/>
              <pc:sldLayoutMk cId="2411917921" sldId="2147483726"/>
              <ac:spMk id="7" creationId="{EED72207-24CA-42B7-A975-2F8E41CBA904}"/>
            </ac:spMkLst>
          </pc:spChg>
          <pc:spChg chg="mod">
            <ac:chgData name="Fake Test User" userId="SID-0" providerId="Test" clId="FakeClientId" dt="2021-05-19T07:06:53.128" v="10" actId="790"/>
            <ac:spMkLst>
              <pc:docMk/>
              <pc:sldMasterMk cId="3605577518" sldId="2147483720"/>
              <pc:sldLayoutMk cId="2411917921" sldId="2147483726"/>
              <ac:spMk id="8" creationId="{D01080F2-251A-4B88-9A62-16F46D724F83}"/>
            </ac:spMkLst>
          </pc:spChg>
        </pc:sldLayoutChg>
        <pc:sldLayoutChg chg="modSp mod">
          <pc:chgData name="Fake Test User" userId="SID-0" providerId="Test" clId="FakeClientId" dt="2021-05-19T07:06:57.721" v="11" actId="790"/>
          <pc:sldLayoutMkLst>
            <pc:docMk/>
            <pc:sldMasterMk cId="3605577518" sldId="2147483720"/>
            <pc:sldLayoutMk cId="2475667672" sldId="2147483727"/>
          </pc:sldLayoutMkLst>
          <pc:spChg chg="mod">
            <ac:chgData name="Fake Test User" userId="SID-0" providerId="Test" clId="FakeClientId" dt="2021-05-19T07:06:57.721" v="11" actId="790"/>
            <ac:spMkLst>
              <pc:docMk/>
              <pc:sldMasterMk cId="3605577518" sldId="2147483720"/>
              <pc:sldLayoutMk cId="2475667672" sldId="2147483727"/>
              <ac:spMk id="2" creationId="{94E9223F-721F-47BF-9FD5-0F8D12FF0DE1}"/>
            </ac:spMkLst>
          </pc:spChg>
          <pc:spChg chg="mod">
            <ac:chgData name="Fake Test User" userId="SID-0" providerId="Test" clId="FakeClientId" dt="2021-05-19T07:06:57.721" v="11" actId="790"/>
            <ac:spMkLst>
              <pc:docMk/>
              <pc:sldMasterMk cId="3605577518" sldId="2147483720"/>
              <pc:sldLayoutMk cId="2475667672" sldId="2147483727"/>
              <ac:spMk id="3" creationId="{05915714-6BBA-4593-8591-4E26F7D58D9F}"/>
            </ac:spMkLst>
          </pc:spChg>
          <pc:spChg chg="mod">
            <ac:chgData name="Fake Test User" userId="SID-0" providerId="Test" clId="FakeClientId" dt="2021-05-19T07:06:57.721" v="11" actId="790"/>
            <ac:spMkLst>
              <pc:docMk/>
              <pc:sldMasterMk cId="3605577518" sldId="2147483720"/>
              <pc:sldLayoutMk cId="2475667672" sldId="2147483727"/>
              <ac:spMk id="4" creationId="{BE06F857-D2E1-44DD-ABDD-EBB739645B67}"/>
            </ac:spMkLst>
          </pc:spChg>
        </pc:sldLayoutChg>
        <pc:sldLayoutChg chg="modSp mod">
          <pc:chgData name="Fake Test User" userId="SID-0" providerId="Test" clId="FakeClientId" dt="2021-05-19T07:07:03.815" v="12" actId="790"/>
          <pc:sldLayoutMkLst>
            <pc:docMk/>
            <pc:sldMasterMk cId="3605577518" sldId="2147483720"/>
            <pc:sldLayoutMk cId="1247128027" sldId="2147483728"/>
          </pc:sldLayoutMkLst>
          <pc:spChg chg="mod">
            <ac:chgData name="Fake Test User" userId="SID-0" providerId="Test" clId="FakeClientId" dt="2021-05-19T07:07:03.815" v="12" actId="790"/>
            <ac:spMkLst>
              <pc:docMk/>
              <pc:sldMasterMk cId="3605577518" sldId="2147483720"/>
              <pc:sldLayoutMk cId="1247128027" sldId="2147483728"/>
              <ac:spMk id="2" creationId="{00000000-0000-0000-0000-000000000000}"/>
            </ac:spMkLst>
          </pc:spChg>
          <pc:spChg chg="mod">
            <ac:chgData name="Fake Test User" userId="SID-0" providerId="Test" clId="FakeClientId" dt="2021-05-19T07:07:03.815" v="12" actId="790"/>
            <ac:spMkLst>
              <pc:docMk/>
              <pc:sldMasterMk cId="3605577518" sldId="2147483720"/>
              <pc:sldLayoutMk cId="1247128027" sldId="2147483728"/>
              <ac:spMk id="3" creationId="{00000000-0000-0000-0000-000000000000}"/>
            </ac:spMkLst>
          </pc:spChg>
          <pc:spChg chg="mod">
            <ac:chgData name="Fake Test User" userId="SID-0" providerId="Test" clId="FakeClientId" dt="2021-05-19T07:07:03.815" v="12" actId="790"/>
            <ac:spMkLst>
              <pc:docMk/>
              <pc:sldMasterMk cId="3605577518" sldId="2147483720"/>
              <pc:sldLayoutMk cId="1247128027" sldId="2147483728"/>
              <ac:spMk id="4" creationId="{00000000-0000-0000-0000-000000000000}"/>
            </ac:spMkLst>
          </pc:spChg>
          <pc:spChg chg="mod">
            <ac:chgData name="Fake Test User" userId="SID-0" providerId="Test" clId="FakeClientId" dt="2021-05-19T07:07:03.815" v="12" actId="790"/>
            <ac:spMkLst>
              <pc:docMk/>
              <pc:sldMasterMk cId="3605577518" sldId="2147483720"/>
              <pc:sldLayoutMk cId="1247128027" sldId="2147483728"/>
              <ac:spMk id="5" creationId="{00000000-0000-0000-0000-000000000000}"/>
            </ac:spMkLst>
          </pc:spChg>
          <pc:spChg chg="mod">
            <ac:chgData name="Fake Test User" userId="SID-0" providerId="Test" clId="FakeClientId" dt="2021-05-19T07:07:03.815" v="12" actId="790"/>
            <ac:spMkLst>
              <pc:docMk/>
              <pc:sldMasterMk cId="3605577518" sldId="2147483720"/>
              <pc:sldLayoutMk cId="1247128027" sldId="2147483728"/>
              <ac:spMk id="6" creationId="{00000000-0000-0000-0000-000000000000}"/>
            </ac:spMkLst>
          </pc:spChg>
          <pc:spChg chg="mod">
            <ac:chgData name="Fake Test User" userId="SID-0" providerId="Test" clId="FakeClientId" dt="2021-05-19T07:07:03.815" v="12" actId="790"/>
            <ac:spMkLst>
              <pc:docMk/>
              <pc:sldMasterMk cId="3605577518" sldId="2147483720"/>
              <pc:sldLayoutMk cId="1247128027" sldId="214748372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5-19T07:07:08.909" v="13" actId="790"/>
          <pc:sldLayoutMkLst>
            <pc:docMk/>
            <pc:sldMasterMk cId="3605577518" sldId="2147483720"/>
            <pc:sldLayoutMk cId="4083663016" sldId="2147483729"/>
          </pc:sldLayoutMkLst>
          <pc:spChg chg="mod">
            <ac:chgData name="Fake Test User" userId="SID-0" providerId="Test" clId="FakeClientId" dt="2021-05-19T07:07:08.909" v="13" actId="790"/>
            <ac:spMkLst>
              <pc:docMk/>
              <pc:sldMasterMk cId="3605577518" sldId="2147483720"/>
              <pc:sldLayoutMk cId="4083663016" sldId="2147483729"/>
              <ac:spMk id="2" creationId="{00000000-0000-0000-0000-000000000000}"/>
            </ac:spMkLst>
          </pc:spChg>
          <pc:spChg chg="mod">
            <ac:chgData name="Fake Test User" userId="SID-0" providerId="Test" clId="FakeClientId" dt="2021-05-19T07:07:08.909" v="13" actId="790"/>
            <ac:spMkLst>
              <pc:docMk/>
              <pc:sldMasterMk cId="3605577518" sldId="2147483720"/>
              <pc:sldLayoutMk cId="4083663016" sldId="2147483729"/>
              <ac:spMk id="3" creationId="{00000000-0000-0000-0000-000000000000}"/>
            </ac:spMkLst>
          </pc:spChg>
          <pc:spChg chg="mod">
            <ac:chgData name="Fake Test User" userId="SID-0" providerId="Test" clId="FakeClientId" dt="2021-05-19T07:07:08.909" v="13" actId="790"/>
            <ac:spMkLst>
              <pc:docMk/>
              <pc:sldMasterMk cId="3605577518" sldId="2147483720"/>
              <pc:sldLayoutMk cId="4083663016" sldId="2147483729"/>
              <ac:spMk id="4" creationId="{00000000-0000-0000-0000-000000000000}"/>
            </ac:spMkLst>
          </pc:spChg>
          <pc:spChg chg="mod">
            <ac:chgData name="Fake Test User" userId="SID-0" providerId="Test" clId="FakeClientId" dt="2021-05-19T07:07:08.909" v="13" actId="790"/>
            <ac:spMkLst>
              <pc:docMk/>
              <pc:sldMasterMk cId="3605577518" sldId="2147483720"/>
              <pc:sldLayoutMk cId="4083663016" sldId="2147483729"/>
              <ac:spMk id="5" creationId="{00000000-0000-0000-0000-000000000000}"/>
            </ac:spMkLst>
          </pc:spChg>
          <pc:spChg chg="mod">
            <ac:chgData name="Fake Test User" userId="SID-0" providerId="Test" clId="FakeClientId" dt="2021-05-19T07:07:08.909" v="13" actId="790"/>
            <ac:spMkLst>
              <pc:docMk/>
              <pc:sldMasterMk cId="3605577518" sldId="2147483720"/>
              <pc:sldLayoutMk cId="4083663016" sldId="2147483729"/>
              <ac:spMk id="6" creationId="{00000000-0000-0000-0000-000000000000}"/>
            </ac:spMkLst>
          </pc:spChg>
          <pc:spChg chg="mod">
            <ac:chgData name="Fake Test User" userId="SID-0" providerId="Test" clId="FakeClientId" dt="2021-05-19T07:07:08.909" v="13" actId="790"/>
            <ac:spMkLst>
              <pc:docMk/>
              <pc:sldMasterMk cId="3605577518" sldId="2147483720"/>
              <pc:sldLayoutMk cId="4083663016" sldId="214748372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5-19T07:07:23.503" v="14" actId="790"/>
          <pc:sldLayoutMkLst>
            <pc:docMk/>
            <pc:sldMasterMk cId="3605577518" sldId="2147483720"/>
            <pc:sldLayoutMk cId="1810584250" sldId="2147483730"/>
          </pc:sldLayoutMkLst>
          <pc:spChg chg="mod">
            <ac:chgData name="Fake Test User" userId="SID-0" providerId="Test" clId="FakeClientId" dt="2021-05-19T07:07:23.503" v="14" actId="790"/>
            <ac:spMkLst>
              <pc:docMk/>
              <pc:sldMasterMk cId="3605577518" sldId="2147483720"/>
              <pc:sldLayoutMk cId="1810584250" sldId="2147483730"/>
              <ac:spMk id="2" creationId="{00000000-0000-0000-0000-000000000000}"/>
            </ac:spMkLst>
          </pc:spChg>
          <pc:spChg chg="mod">
            <ac:chgData name="Fake Test User" userId="SID-0" providerId="Test" clId="FakeClientId" dt="2021-05-19T07:07:23.503" v="14" actId="790"/>
            <ac:spMkLst>
              <pc:docMk/>
              <pc:sldMasterMk cId="3605577518" sldId="2147483720"/>
              <pc:sldLayoutMk cId="1810584250" sldId="2147483730"/>
              <ac:spMk id="3" creationId="{00000000-0000-0000-0000-000000000000}"/>
            </ac:spMkLst>
          </pc:spChg>
          <pc:spChg chg="mod">
            <ac:chgData name="Fake Test User" userId="SID-0" providerId="Test" clId="FakeClientId" dt="2021-05-19T07:07:23.503" v="14" actId="790"/>
            <ac:spMkLst>
              <pc:docMk/>
              <pc:sldMasterMk cId="3605577518" sldId="2147483720"/>
              <pc:sldLayoutMk cId="1810584250" sldId="2147483730"/>
              <ac:spMk id="7" creationId="{7D5506EE-1026-4F35-9ACC-BD05BE0F9B36}"/>
            </ac:spMkLst>
          </pc:spChg>
          <pc:spChg chg="mod">
            <ac:chgData name="Fake Test User" userId="SID-0" providerId="Test" clId="FakeClientId" dt="2021-05-19T07:07:23.503" v="14" actId="790"/>
            <ac:spMkLst>
              <pc:docMk/>
              <pc:sldMasterMk cId="3605577518" sldId="2147483720"/>
              <pc:sldLayoutMk cId="1810584250" sldId="2147483730"/>
              <ac:spMk id="8" creationId="{B7696E5F-8D95-4450-AE52-5438E6EDE2BF}"/>
            </ac:spMkLst>
          </pc:spChg>
          <pc:spChg chg="mod">
            <ac:chgData name="Fake Test User" userId="SID-0" providerId="Test" clId="FakeClientId" dt="2021-05-19T07:07:23.503" v="14" actId="790"/>
            <ac:spMkLst>
              <pc:docMk/>
              <pc:sldMasterMk cId="3605577518" sldId="2147483720"/>
              <pc:sldLayoutMk cId="1810584250" sldId="2147483730"/>
              <ac:spMk id="9" creationId="{999B2253-74CC-409E-BEB0-F8EFCFCB5629}"/>
            </ac:spMkLst>
          </pc:spChg>
        </pc:sldLayoutChg>
        <pc:sldLayoutChg chg="modSp mod">
          <pc:chgData name="Fake Test User" userId="SID-0" providerId="Test" clId="FakeClientId" dt="2021-05-19T07:07:27.815" v="15" actId="790"/>
          <pc:sldLayoutMkLst>
            <pc:docMk/>
            <pc:sldMasterMk cId="3605577518" sldId="2147483720"/>
            <pc:sldLayoutMk cId="4127435104" sldId="2147483731"/>
          </pc:sldLayoutMkLst>
          <pc:spChg chg="mod">
            <ac:chgData name="Fake Test User" userId="SID-0" providerId="Test" clId="FakeClientId" dt="2021-05-19T07:07:27.815" v="15" actId="790"/>
            <ac:spMkLst>
              <pc:docMk/>
              <pc:sldMasterMk cId="3605577518" sldId="2147483720"/>
              <pc:sldLayoutMk cId="4127435104" sldId="2147483731"/>
              <ac:spMk id="2" creationId="{00000000-0000-0000-0000-000000000000}"/>
            </ac:spMkLst>
          </pc:spChg>
          <pc:spChg chg="mod">
            <ac:chgData name="Fake Test User" userId="SID-0" providerId="Test" clId="FakeClientId" dt="2021-05-19T07:07:27.815" v="15" actId="790"/>
            <ac:spMkLst>
              <pc:docMk/>
              <pc:sldMasterMk cId="3605577518" sldId="2147483720"/>
              <pc:sldLayoutMk cId="4127435104" sldId="2147483731"/>
              <ac:spMk id="3" creationId="{00000000-0000-0000-0000-000000000000}"/>
            </ac:spMkLst>
          </pc:spChg>
          <pc:spChg chg="mod">
            <ac:chgData name="Fake Test User" userId="SID-0" providerId="Test" clId="FakeClientId" dt="2021-05-19T07:07:27.815" v="15" actId="790"/>
            <ac:spMkLst>
              <pc:docMk/>
              <pc:sldMasterMk cId="3605577518" sldId="2147483720"/>
              <pc:sldLayoutMk cId="4127435104" sldId="2147483731"/>
              <ac:spMk id="7" creationId="{AF33D6B0-F070-45C4-A472-19F432BE3932}"/>
            </ac:spMkLst>
          </pc:spChg>
          <pc:spChg chg="mod">
            <ac:chgData name="Fake Test User" userId="SID-0" providerId="Test" clId="FakeClientId" dt="2021-05-19T07:07:27.815" v="15" actId="790"/>
            <ac:spMkLst>
              <pc:docMk/>
              <pc:sldMasterMk cId="3605577518" sldId="2147483720"/>
              <pc:sldLayoutMk cId="4127435104" sldId="2147483731"/>
              <ac:spMk id="8" creationId="{9975399F-DAB2-410D-967F-ED17E6F796E7}"/>
            </ac:spMkLst>
          </pc:spChg>
          <pc:spChg chg="mod">
            <ac:chgData name="Fake Test User" userId="SID-0" providerId="Test" clId="FakeClientId" dt="2021-05-19T07:07:27.815" v="15" actId="790"/>
            <ac:spMkLst>
              <pc:docMk/>
              <pc:sldMasterMk cId="3605577518" sldId="2147483720"/>
              <pc:sldLayoutMk cId="4127435104" sldId="2147483731"/>
              <ac:spMk id="10" creationId="{F762A46F-6BE5-4D12-9412-5CA7672EA8EC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4C839F5E-A824-4560-A3E1-8F5A02BF158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62DB3A7-7159-4E88-8BFB-EA34C0F8B3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C5FCE0A-7ADC-46BD-9EB2-5C1C0BD1A047}" type="datetime1">
              <a:rPr lang="da-DK" smtClean="0"/>
              <a:t>19-05-2021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0D7763E-B23A-4B53-96DF-7A3817BE80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F62EC5C-8241-49D1-890E-42271852DE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AA73F3-4BA2-4657-A1E2-858ED0BF92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60097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a-DK" noProof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B4994-68D7-4A54-8381-3C5D62A09BC2}" type="datetime1">
              <a:rPr lang="da-DK" smtClean="0"/>
              <a:pPr/>
              <a:t>19-05-2021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DD162A4-7E03-4D8D-BA3F-569177E58082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0552238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DD162A4-7E03-4D8D-BA3F-569177E58082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324568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251843-D8E7-4045-814A-2777DDAC05FF}" type="datetime1">
              <a:rPr lang="da-DK" noProof="0" smtClean="0"/>
              <a:t>19-05-2021</a:t>
            </a:fld>
            <a:endParaRPr lang="da-DK" noProof="0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81058425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Lodret tite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412302"/>
            <a:ext cx="2628900" cy="5759898"/>
          </a:xfrm>
        </p:spPr>
        <p:txBody>
          <a:bodyPr vert="eaVert"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95DD16-80DF-42BD-9B94-EB219AAB9205}" type="datetime1">
              <a:rPr lang="da-DK" noProof="0" smtClean="0"/>
              <a:t>19-05-2021</a:t>
            </a:fld>
            <a:endParaRPr lang="da-DK" noProof="0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10" name="Pladsholder til slidenumm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4127435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097280" y="758952"/>
            <a:ext cx="10058400" cy="3566160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da-DK" noProof="0"/>
              <a:t>Klik for at redigere undertiteltypografien i masteren</a:t>
            </a:r>
          </a:p>
        </p:txBody>
      </p:sp>
      <p:cxnSp>
        <p:nvCxnSpPr>
          <p:cNvPr id="9" name="Lige forbindelse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7965A6-8CCC-4F46-952B-C2028C9191E6}" type="datetime1">
              <a:rPr lang="da-DK" noProof="0" smtClean="0"/>
              <a:t>19-05-2021</a:t>
            </a:fld>
            <a:endParaRPr lang="da-DK" noProof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6521597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A6D6F3-239B-4E5B-A883-537D5B9E834B}" type="datetime1">
              <a:rPr lang="da-DK" noProof="0" smtClean="0"/>
              <a:t>19-05-2021</a:t>
            </a:fld>
            <a:endParaRPr lang="da-DK" noProof="0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6517863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tionsoversk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97280" y="758952"/>
            <a:ext cx="10058400" cy="3566160"/>
          </a:xfrm>
        </p:spPr>
        <p:txBody>
          <a:bodyPr rtlCol="0"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1097280" y="4663440"/>
            <a:ext cx="10058400" cy="114300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cxnSp>
        <p:nvCxnSpPr>
          <p:cNvPr id="9" name="Lige forbindelse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897F4A-9649-49FA-AC4C-E3992123DF9F}" type="datetime1">
              <a:rPr lang="da-DK" noProof="0" smtClean="0"/>
              <a:t>19-05-2021</a:t>
            </a:fld>
            <a:endParaRPr lang="da-DK" noProof="0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11" name="Pladsholder til slidenumm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826311081"/>
      </p:ext>
    </p:extLst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 hasCustomPrompt="1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C919AF-5F49-475D-BE7D-8AB1C3049C06}" type="datetime1">
              <a:rPr lang="da-DK" noProof="0" smtClean="0"/>
              <a:t>19-05-2021</a:t>
            </a:fld>
            <a:endParaRPr lang="da-DK" noProof="0"/>
          </a:p>
        </p:txBody>
      </p:sp>
      <p:sp>
        <p:nvSpPr>
          <p:cNvPr id="9" name="Pladsholder til sidefod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10" name="Pladsholder til slidenumm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82675555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 hasCustomPrompt="1"/>
          </p:nvPr>
        </p:nvSpPr>
        <p:spPr>
          <a:xfrm>
            <a:off x="1097280" y="2958274"/>
            <a:ext cx="4639736" cy="2910821"/>
          </a:xfrm>
        </p:spPr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 hasCustomPrompt="1"/>
          </p:nvPr>
        </p:nvSpPr>
        <p:spPr>
          <a:xfrm>
            <a:off x="6515944" y="2958273"/>
            <a:ext cx="4639736" cy="2910821"/>
          </a:xfrm>
        </p:spPr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690ABD-7DC5-4FEB-A93E-1E68A51ED456}" type="datetime1">
              <a:rPr lang="da-DK" noProof="0" smtClean="0"/>
              <a:t>19-05-2021</a:t>
            </a:fld>
            <a:endParaRPr lang="da-DK" noProof="0"/>
          </a:p>
        </p:txBody>
      </p:sp>
      <p:sp>
        <p:nvSpPr>
          <p:cNvPr id="11" name="Pladsholder til sidefod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12" name="Pladsholder til slidenumm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95822966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6" name="Pladsholder til dato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0E096FF-85CD-435A-9BEB-CC97BA09241C}" type="datetime1">
              <a:rPr lang="da-DK" noProof="0" smtClean="0"/>
              <a:t>19-05-2021</a:t>
            </a:fld>
            <a:endParaRPr lang="da-DK" noProof="0"/>
          </a:p>
        </p:txBody>
      </p:sp>
      <p:sp>
        <p:nvSpPr>
          <p:cNvPr id="7" name="Pladsholder til sidefod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8" name="Pladsholder til slidenumm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41191792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713C22-E546-4AC2-AEE1-05FC094448C5}" type="datetime1">
              <a:rPr lang="da-DK" noProof="0" smtClean="0"/>
              <a:t>19-05-2021</a:t>
            </a:fld>
            <a:endParaRPr lang="da-DK" noProof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47566767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43466" y="786383"/>
            <a:ext cx="3517567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5458984" y="812799"/>
            <a:ext cx="5928344" cy="5294757"/>
          </a:xfrm>
        </p:spPr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43465" y="3043050"/>
            <a:ext cx="3517567" cy="3064505"/>
          </a:xfrm>
        </p:spPr>
        <p:txBody>
          <a:bodyPr lIns="91440" rIns="91440"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33D8106D-7472-4C48-BA90-4B38E8F34C02}" type="datetime1">
              <a:rPr lang="da-DK" noProof="0" smtClean="0"/>
              <a:t>19-05-2021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3A98EE3D-8CD1-4C3F-BD1C-C98C9596463C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247128027"/>
      </p:ext>
    </p:extLst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ladsholder til billede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fld id="{674E8230-E591-4737-ACDF-30EF79E69CBF}" type="datetime1">
              <a:rPr lang="da-DK" noProof="0" smtClean="0"/>
              <a:t>19-05-2021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/>
          <a:p>
            <a:pPr algn="l"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4083663016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3.xml" Id="rId12" /><Relationship Type="http://schemas.openxmlformats.org/officeDocument/2006/relationships/slideLayout" Target="/ppt/slideLayouts/slideLayout21.xml" Id="rId2" /><Relationship Type="http://schemas.openxmlformats.org/officeDocument/2006/relationships/slideLayout" Target="/ppt/slideLayouts/slideLayout15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pPr rtl="0"/>
            <a:fld id="{0492820D-DAC8-461C-8D22-13744AB5713F}" type="datetime1">
              <a:rPr lang="da-DK" noProof="0" smtClean="0"/>
              <a:t>19-05-2021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pPr rtl="0"/>
            <a:fld id="{3A98EE3D-8CD1-4C3F-BD1C-C98C9596463C}" type="slidenum">
              <a:rPr lang="da-DK" noProof="0" smtClean="0"/>
              <a:t>‹nr.›</a:t>
            </a:fld>
            <a:endParaRPr lang="da-DK" noProof="0"/>
          </a:p>
        </p:txBody>
      </p:sp>
      <p:cxnSp>
        <p:nvCxnSpPr>
          <p:cNvPr id="10" name="Lige forbindelse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557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2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DB41184-8C94-46D3-9D80-4AC9E806E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/>
              <a:t>Dagsorden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BE9700A5-382B-4780-9CF7-887CE52AD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da-DK"/>
              <a:t>Om virksomheden</a:t>
            </a:r>
          </a:p>
          <a:p>
            <a:pPr rtl="0"/>
            <a:r>
              <a:rPr lang="da-DK"/>
              <a:t>Årligt resultat</a:t>
            </a:r>
          </a:p>
          <a:p>
            <a:pPr rtl="0"/>
            <a:r>
              <a:rPr lang="da-DK"/>
              <a:t>Næste års planer</a:t>
            </a:r>
          </a:p>
          <a:p>
            <a:pPr rtl="0"/>
            <a:r>
              <a:rPr lang="da-DK"/>
              <a:t>Vores folk</a:t>
            </a:r>
          </a:p>
          <a:p>
            <a:pPr rtl="0"/>
            <a:r>
              <a:rPr lang="da-DK"/>
              <a:t>Afslutning</a:t>
            </a:r>
          </a:p>
          <a:p>
            <a:pPr rtl="0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027236"/>
      </p:ext>
    </p:extLst>
  </p:cSld>
  <p:clrMapOvr>
    <a:masterClrMapping/>
  </p:clrMapOvr>
</p:sld>
</file>

<file path=ppt/theme/theme13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d446c944705a322646ffb80e727be07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6fadf727bc34ad5af881c59f13619dcb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E121AB42-7859-4DFA-8AF2-69414489F34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93AB4970-72E9-4EB0-AEC8-2CFD3F4061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9C041C5D-3D12-4925-8DE8-B6EA4CB427D9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RetrospectVTI</ap:Template>
  <ap:TotalTime>4</ap:TotalTime>
  <ap:Words>12</ap:Words>
  <ap:PresentationFormat>Widescreen</ap:PresentationFormat>
  <ap:Paragraphs>7</ap:Paragraphs>
  <ap:Slides>1</ap:Slides>
  <ap:Notes>1</ap:Notes>
  <ap:HiddenSlides>0</ap:HiddenSlides>
  <ap:MMClips>0</ap:MMClips>
  <ap:ScaleCrop>false</ap:ScaleCrop>
  <ap:HeadingPairs>
    <vt:vector baseType="variant" size="6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ap:HeadingPairs>
  <ap:TitlesOfParts>
    <vt:vector baseType="lpstr" size="4">
      <vt:lpstr>Calibri</vt:lpstr>
      <vt:lpstr>Calibri Light</vt:lpstr>
      <vt:lpstr>RetrospectVTI</vt:lpstr>
      <vt:lpstr>Dagsorden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2021-04-14T23:34:19Z</dcterms:created>
  <dcterms:modified xsi:type="dcterms:W3CDTF">2021-05-19T07:08:30Z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