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emf" ContentType="image/x-emf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5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1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1511.xml" ContentType="application/vnd.openxmlformats-officedocument.presentationml.slideLayout+xml"/>
  <Override PartName="/ppt/slideLayouts/slideLayout1012.xml" ContentType="application/vnd.openxmlformats-officedocument.presentationml.slideLayout+xml"/>
  <Override PartName="/ppt/slideLayouts/slideLayout413.xml" ContentType="application/vnd.openxmlformats-officedocument.presentationml.slideLayout+xml"/>
  <Override PartName="/ppt/slideLayouts/slideLayout914.xml" ContentType="application/vnd.openxmlformats-officedocument.presentationml.slideLayout+xml"/>
  <Override PartName="/ppt/slideLayouts/slideLayout1415.xml" ContentType="application/vnd.openxmlformats-officedocument.presentationml.slideLayout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customXml/item22.xml" ContentType="application/xml"/>
  <Override PartName="/customXml/itemProps22.xml" ContentType="application/vnd.openxmlformats-officedocument.customXmlProperties+xml"/>
  <Override PartName="/ppt/slides/slide125.xml" ContentType="application/vnd.openxmlformats-officedocument.presentationml.slide+xml"/>
  <Override PartName="/ppt/notesSlides/notesSlide125.xml" ContentType="application/vnd.openxmlformats-officedocument.presentationml.notesSlide+xml"/>
  <Override PartName="/ppt/viewProps.xml" ContentType="application/vnd.openxmlformats-officedocument.presentationml.viewProps+xml"/>
  <Override PartName="/customXml/item13.xml" ContentType="application/xml"/>
  <Override PartName="/customXml/itemProps13.xml" ContentType="application/vnd.openxmlformats-officedocument.customXmlProperties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77.xml" ContentType="application/vnd.openxmlformats-officedocument.presentationml.slide+xml"/>
  <Override PartName="/ppt/notesSlides/notesSlide7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19.xml" ContentType="application/vnd.openxmlformats-officedocument.presentationml.slide+xml"/>
  <Override PartName="/ppt/notesSlides/notesSlide119.xml" ContentType="application/vnd.openxmlformats-officedocument.presentationml.notesSlide+xml"/>
  <Override PartName="/ppt/slides/slide610.xml" ContentType="application/vnd.openxmlformats-officedocument.presentationml.slide+xml"/>
  <Override PartName="/ppt/notesSlides/notesSlide610.xml" ContentType="application/vnd.openxmlformats-officedocument.presentationml.notesSlide+xml"/>
  <Override PartName="/ppt/presProps.xml" ContentType="application/vnd.openxmlformats-officedocument.presentationml.presProps+xml"/>
  <Override PartName="/ppt/slides/slide511.xml" ContentType="application/vnd.openxmlformats-officedocument.presentationml.slide+xml"/>
  <Override PartName="/ppt/notesSlides/notesSlide511.xml" ContentType="application/vnd.openxmlformats-officedocument.presentationml.notesSlide+xml"/>
  <Override PartName="/ppt/slides/slide1012.xml" ContentType="application/vnd.openxmlformats-officedocument.presentationml.slide+xml"/>
  <Override PartName="/ppt/notesSlides/notesSlide1012.xml" ContentType="application/vnd.openxmlformats-officedocument.presentationml.notesSlide+xml"/>
  <Override PartName="/ppt/tableStyles.xml" ContentType="application/vnd.openxmlformats-officedocument.presentationml.tableStyle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howGuides="1">
      <p:cViewPr varScale="1">
        <p:scale>
          <a:sx n="124" d="100"/>
          <a:sy n="124" d="100"/>
        </p:scale>
        <p:origin x="90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8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handoutMaster" Target="/ppt/handoutMasters/handoutMaster11.xml" Id="rId18" /><Relationship Type="http://schemas.openxmlformats.org/officeDocument/2006/relationships/customXml" Target="/customXml/item3.xml" Id="rId3" /><Relationship Type="http://schemas.openxmlformats.org/officeDocument/2006/relationships/theme" Target="/ppt/theme/theme12.xml" Id="rId21" /><Relationship Type="http://schemas.openxmlformats.org/officeDocument/2006/relationships/slide" Target="/ppt/slides/slide33.xml" Id="rId7" /><Relationship Type="http://schemas.openxmlformats.org/officeDocument/2006/relationships/slide" Target="/ppt/slides/slide84.xml" Id="rId12" /><Relationship Type="http://schemas.openxmlformats.org/officeDocument/2006/relationships/notesMaster" Target="/ppt/notesMasters/notesMaster11.xml" Id="rId17" /><Relationship Type="http://schemas.openxmlformats.org/officeDocument/2006/relationships/customXml" Target="/customXml/item22.xml" Id="rId2" /><Relationship Type="http://schemas.openxmlformats.org/officeDocument/2006/relationships/slide" Target="/ppt/slides/slide125.xml" Id="rId16" /><Relationship Type="http://schemas.openxmlformats.org/officeDocument/2006/relationships/viewProps" Target="/ppt/viewProps.xml" Id="rId20" /><Relationship Type="http://schemas.openxmlformats.org/officeDocument/2006/relationships/customXml" Target="/customXml/item13.xml" Id="rId1" /><Relationship Type="http://schemas.openxmlformats.org/officeDocument/2006/relationships/slide" Target="/ppt/slides/slide26.xml" Id="rId6" /><Relationship Type="http://schemas.openxmlformats.org/officeDocument/2006/relationships/slide" Target="/ppt/slides/slide77.xml" Id="rId11" /><Relationship Type="http://schemas.openxmlformats.org/officeDocument/2006/relationships/slide" Target="/ppt/slides/slide18.xml" Id="rId5" /><Relationship Type="http://schemas.openxmlformats.org/officeDocument/2006/relationships/slide" Target="/ppt/slides/slide119.xml" Id="rId15" /><Relationship Type="http://schemas.openxmlformats.org/officeDocument/2006/relationships/slide" Target="/ppt/slides/slide610.xml" Id="rId10" /><Relationship Type="http://schemas.openxmlformats.org/officeDocument/2006/relationships/presProps" Target="/ppt/presProps.xml" Id="rId19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1.xml" Id="rId9" /><Relationship Type="http://schemas.openxmlformats.org/officeDocument/2006/relationships/slide" Target="/ppt/slides/slide1012.xml" Id="rId14" /><Relationship Type="http://schemas.openxmlformats.org/officeDocument/2006/relationships/tableStyles" Target="/ppt/tableStyles.xml" Id="rId22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1650DC7-4922-46FC-BC69-901BBE3578F3}" type="datetime1">
              <a:rPr lang="da-DK" smtClean="0"/>
              <a:t>27-11-2020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5E7BEC-684E-4C3F-AEB2-ED7203F4ED33}" type="slidenum">
              <a:rPr lang="da-DK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 noProof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CD0D1C8-BB7F-4379-8D1C-E2E2DC1DB497}" type="datetime1">
              <a:rPr lang="da-DK" noProof="0" smtClean="0"/>
              <a:t>27-11-2020</a:t>
            </a:fld>
            <a:endParaRPr lang="da-DK" noProof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8FD79C7-905A-4C8B-8800-03693A11A4AF}" type="slidenum">
              <a:rPr lang="da-DK" noProof="0"/>
              <a:t>‹#›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2.xml.rels>&#65279;<?xml version="1.0" encoding="utf-8"?><Relationships xmlns="http://schemas.openxmlformats.org/package/2006/relationships"><Relationship Type="http://schemas.openxmlformats.org/officeDocument/2006/relationships/slide" Target="/ppt/slides/slide1012.xml" Id="rId2" /><Relationship Type="http://schemas.openxmlformats.org/officeDocument/2006/relationships/notesMaster" Target="/ppt/notesMasters/notesMaster11.xml" Id="rId1" /></Relationships>
</file>

<file path=ppt/notesSlides/_rels/notesSlide119.xml.rels>&#65279;<?xml version="1.0" encoding="utf-8"?><Relationships xmlns="http://schemas.openxmlformats.org/package/2006/relationships"><Relationship Type="http://schemas.openxmlformats.org/officeDocument/2006/relationships/slide" Target="/ppt/slides/slide119.xml" Id="rId2" /><Relationship Type="http://schemas.openxmlformats.org/officeDocument/2006/relationships/notesMaster" Target="/ppt/notesMasters/notesMaster11.xml" Id="rId1" /></Relationships>
</file>

<file path=ppt/notesSlides/_rels/notesSlide125.xml.rels>&#65279;<?xml version="1.0" encoding="utf-8"?><Relationships xmlns="http://schemas.openxmlformats.org/package/2006/relationships"><Relationship Type="http://schemas.openxmlformats.org/officeDocument/2006/relationships/slide" Target="/ppt/slides/slide125.xml" Id="rId2" /><Relationship Type="http://schemas.openxmlformats.org/officeDocument/2006/relationships/notesMaster" Target="/ppt/notesMasters/notesMaster11.xml" Id="rId1" /></Relationships>
</file>

<file path=ppt/notesSlides/_rels/notesSlide18.xml.rels>&#65279;<?xml version="1.0" encoding="utf-8"?><Relationships xmlns="http://schemas.openxmlformats.org/package/2006/relationships"><Relationship Type="http://schemas.openxmlformats.org/officeDocument/2006/relationships/slide" Target="/ppt/slides/slide18.xml" Id="rId2" /><Relationship Type="http://schemas.openxmlformats.org/officeDocument/2006/relationships/notesMaster" Target="/ppt/notesMasters/notesMaster11.xml" Id="rId1" /></Relationships>
</file>

<file path=ppt/notesSlides/_rels/notesSlide26.xml.rels>&#65279;<?xml version="1.0" encoding="utf-8"?><Relationships xmlns="http://schemas.openxmlformats.org/package/2006/relationships"><Relationship Type="http://schemas.openxmlformats.org/officeDocument/2006/relationships/slide" Target="/ppt/slides/slide26.xml" Id="rId2" /><Relationship Type="http://schemas.openxmlformats.org/officeDocument/2006/relationships/notesMaster" Target="/ppt/notesMasters/notesMaster11.xml" Id="rId1" /></Relationships>
</file>

<file path=ppt/notesSlides/_rels/notesSlide33.xml.rels>&#65279;<?xml version="1.0" encoding="utf-8"?><Relationships xmlns="http://schemas.openxmlformats.org/package/2006/relationships"><Relationship Type="http://schemas.openxmlformats.org/officeDocument/2006/relationships/slide" Target="/ppt/slides/slide33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1.xml.rels>&#65279;<?xml version="1.0" encoding="utf-8"?><Relationships xmlns="http://schemas.openxmlformats.org/package/2006/relationships"><Relationship Type="http://schemas.openxmlformats.org/officeDocument/2006/relationships/slide" Target="/ppt/slides/slide511.xml" Id="rId2" /><Relationship Type="http://schemas.openxmlformats.org/officeDocument/2006/relationships/notesMaster" Target="/ppt/notesMasters/notesMaster11.xml" Id="rId1" /></Relationships>
</file>

<file path=ppt/notesSlides/_rels/notesSlide610.xml.rels>&#65279;<?xml version="1.0" encoding="utf-8"?><Relationships xmlns="http://schemas.openxmlformats.org/package/2006/relationships"><Relationship Type="http://schemas.openxmlformats.org/officeDocument/2006/relationships/slide" Target="/ppt/slides/slide610.xml" Id="rId2" /><Relationship Type="http://schemas.openxmlformats.org/officeDocument/2006/relationships/notesMaster" Target="/ppt/notesMasters/notesMaster11.xml" Id="rId1" /></Relationships>
</file>

<file path=ppt/notesSlides/_rels/notesSlide77.xml.rels>&#65279;<?xml version="1.0" encoding="utf-8"?><Relationships xmlns="http://schemas.openxmlformats.org/package/2006/relationships"><Relationship Type="http://schemas.openxmlformats.org/officeDocument/2006/relationships/slide" Target="/ppt/slides/slide77.xml" Id="rId2" /><Relationship Type="http://schemas.openxmlformats.org/officeDocument/2006/relationships/notesMaster" Target="/ppt/notesMasters/notesMaster11.xml" Id="rId1" /></Relationships>
</file>

<file path=ppt/notesSlides/_rels/notesSlide84.xml.rels>&#65279;<?xml version="1.0" encoding="utf-8"?><Relationships xmlns="http://schemas.openxmlformats.org/package/2006/relationships"><Relationship Type="http://schemas.openxmlformats.org/officeDocument/2006/relationships/slide" Target="/ppt/slides/slide84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0958067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7070904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65569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8FD79C7-905A-4C8B-8800-03693A11A4AF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58681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96081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278895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2157200"/>
      </p:ext>
    </p:extLst>
  </p:cSld>
  <p:clrMapOvr>
    <a:masterClrMapping/>
  </p:clrMapOvr>
</p:notes>
</file>

<file path=ppt/notesSlides/notesSlide5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6846409"/>
      </p:ext>
    </p:extLst>
  </p:cSld>
  <p:clrMapOvr>
    <a:masterClrMapping/>
  </p:clrMapOvr>
</p:notes>
</file>

<file path=ppt/notesSlides/notesSlide6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4394016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0283112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6096088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5888607"/>
      </p:ext>
    </p:extLst>
  </p:cSld>
  <p:clrMapOvr>
    <a:masterClrMapping/>
  </p:clrMapOvr>
</p:notes>
</file>

<file path=ppt/slideLayouts/_rels/slideLayout10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5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1511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fel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30. august</a:t>
            </a:r>
          </a:p>
        </p:txBody>
      </p:sp>
      <p:sp>
        <p:nvSpPr>
          <p:cNvPr id="1793" name="Tekstfel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31</a:t>
            </a:r>
          </a:p>
        </p:txBody>
      </p:sp>
      <p:sp>
        <p:nvSpPr>
          <p:cNvPr id="1794" name="Tekstfel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september</a:t>
            </a:r>
          </a:p>
        </p:txBody>
      </p:sp>
      <p:sp>
        <p:nvSpPr>
          <p:cNvPr id="1795" name="Tekstfel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Tekstfel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Tekstfelt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tx1"/>
                </a:solidFill>
                <a:effectLst/>
              </a:rPr>
              <a:t>4/5</a:t>
            </a:r>
          </a:p>
        </p:txBody>
      </p:sp>
      <p:sp>
        <p:nvSpPr>
          <p:cNvPr id="1798" name="Tekstfel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Tekstfel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kstfel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kstfel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kstfel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kstfel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kstfel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kstfel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kstfel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kstfel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kstfel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kstfel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kstfel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Tekstfel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kstfelt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kstfel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Tekstfel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kstfel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kstfel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kstfel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kstfel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kstfel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da-DK" noProof="0"/>
              <a:t>30</a:t>
            </a:r>
          </a:p>
        </p:txBody>
      </p:sp>
      <p:sp>
        <p:nvSpPr>
          <p:cNvPr id="1820" name="Tekstfel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a-DK" noProof="0">
                <a:solidFill>
                  <a:schemeClr val="bg2">
                    <a:lumMod val="90000"/>
                  </a:schemeClr>
                </a:solidFill>
              </a:rPr>
              <a:t>1. oktober</a:t>
            </a:r>
          </a:p>
        </p:txBody>
      </p:sp>
      <p:sp>
        <p:nvSpPr>
          <p:cNvPr id="1821" name="Tekstfel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2/3</a:t>
            </a:r>
            <a:endParaRPr lang="da-DK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kstfelt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  <a:endParaRPr lang="da-DK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kstfelt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>
                <a:solidFill>
                  <a:schemeClr val="bg1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824" name="Tekstfelt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825" name="Tekstfelt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7</a:t>
            </a:r>
          </a:p>
        </p:txBody>
      </p:sp>
      <p:sp>
        <p:nvSpPr>
          <p:cNvPr id="1826" name="Tekstfelt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Tekstfelt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Tekstfelt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a-DK" sz="3600" b="0" noProof="0">
                <a:solidFill>
                  <a:schemeClr val="accent1"/>
                </a:solidFill>
              </a:rPr>
              <a:t>september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0" name="Pladsholder til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9" name="Pladsholder til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1" name="Pladsholder til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2" name="Pladsholder til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3" name="Pladsholder til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4" name="Pladsholder til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DB57DA6A-EF25-4012-ABF4-CB8E860448AF}" type="datetime1">
              <a:rPr lang="da-DK" noProof="0" smtClean="0"/>
              <a:t>27-11-2020</a:t>
            </a:fld>
            <a:endParaRPr lang="da-DK" noProof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a-DK" noProof="0"/>
              <a:pPr rtl="0"/>
              <a:t>‹#›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kto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fel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300" noProof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noProof="0">
                <a:solidFill>
                  <a:schemeClr val="bg1">
                    <a:lumMod val="85000"/>
                  </a:schemeClr>
                </a:solidFill>
              </a:rPr>
              <a:t>27. september</a:t>
            </a:r>
          </a:p>
          <a:p>
            <a:pPr algn="l" rtl="0"/>
            <a:endParaRPr lang="da-DK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kstfel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4" name="Tekstfel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a-DK" noProof="0">
                <a:solidFill>
                  <a:schemeClr val="bg2">
                    <a:lumMod val="90000"/>
                  </a:schemeClr>
                </a:solidFill>
                <a:effectLst/>
              </a:rPr>
              <a:t>29</a:t>
            </a:r>
          </a:p>
        </p:txBody>
      </p:sp>
      <p:sp>
        <p:nvSpPr>
          <p:cNvPr id="1795" name="Tekstfel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da-DK" noProof="0"/>
              <a:t>30</a:t>
            </a:r>
          </a:p>
        </p:txBody>
      </p:sp>
      <p:sp>
        <p:nvSpPr>
          <p:cNvPr id="1796" name="Tekstfel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 rtl="0"/>
            <a:r>
              <a:rPr lang="da-DK" noProof="0"/>
              <a:t>1. oktober</a:t>
            </a:r>
          </a:p>
        </p:txBody>
      </p:sp>
      <p:sp>
        <p:nvSpPr>
          <p:cNvPr id="1797" name="Tekstfel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a-DK" noProof="0"/>
              <a:t>2/3</a:t>
            </a:r>
          </a:p>
        </p:txBody>
      </p:sp>
      <p:sp>
        <p:nvSpPr>
          <p:cNvPr id="1798" name="Tekstfel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Tekstfel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Tekstfel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Tekstfel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Tekstfel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Tekstfel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Tekstfel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Tekstfel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Tekstfel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Tekstfel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Tekstfel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Tekstfel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Tekstfel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Tekstfel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Tekstfel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Tekstfel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Tekstfel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Tekstfel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Tekstfel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Tekstfel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Tekstfel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Tekstfel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bg1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1820" name="Tekstfel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1" name="Tekstfel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>
                <a:solidFill>
                  <a:schemeClr val="tx1"/>
                </a:solidFill>
              </a:rPr>
              <a:t>30/31</a:t>
            </a:r>
          </a:p>
        </p:txBody>
      </p:sp>
      <p:sp>
        <p:nvSpPr>
          <p:cNvPr id="1822" name="Tekstfelt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1. november</a:t>
            </a:r>
          </a:p>
        </p:txBody>
      </p:sp>
      <p:sp>
        <p:nvSpPr>
          <p:cNvPr id="1823" name="Tekstfelt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1</a:t>
            </a:r>
          </a:p>
        </p:txBody>
      </p:sp>
      <p:sp>
        <p:nvSpPr>
          <p:cNvPr id="1824" name="Tekstfelt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3</a:t>
            </a:r>
          </a:p>
        </p:txBody>
      </p:sp>
      <p:sp>
        <p:nvSpPr>
          <p:cNvPr id="1825" name="Tekstfelt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6" name="Tekstfelt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7" name="Tekstfelt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6/7</a:t>
            </a:r>
          </a:p>
        </p:txBody>
      </p:sp>
      <p:sp>
        <p:nvSpPr>
          <p:cNvPr id="1828" name="Tekstfelt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a-DK" sz="3600" b="0" noProof="0">
                <a:solidFill>
                  <a:schemeClr val="accent1"/>
                </a:solidFill>
              </a:rPr>
              <a:t>oktober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1" name="Pladsholder til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0" name="Pladsholder til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2" name="Pladsholder til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3" name="Pladsholder til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4" name="Pladsholder til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9" name="Pladsholder til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5" name="Pladsholder til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7CA71406-3E0D-4D51-AF21-6768A793B1A1}" type="datetime1">
              <a:rPr lang="da-DK" noProof="0" smtClean="0"/>
              <a:t>27-11-2020</a:t>
            </a:fld>
            <a:endParaRPr lang="da-DK" noProof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a-DK" noProof="0"/>
              <a:pPr rtl="0"/>
              <a:t>‹#›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fel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da-DK" sz="140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november</a:t>
            </a:r>
          </a:p>
        </p:txBody>
      </p:sp>
      <p:sp>
        <p:nvSpPr>
          <p:cNvPr id="1793" name="Tekstfel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a-DK" noProof="0"/>
              <a:t>2</a:t>
            </a:r>
          </a:p>
        </p:txBody>
      </p:sp>
      <p:sp>
        <p:nvSpPr>
          <p:cNvPr id="1794" name="Tekstfel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a-DK" noProof="0"/>
              <a:t>3	</a:t>
            </a:r>
          </a:p>
        </p:txBody>
      </p:sp>
      <p:sp>
        <p:nvSpPr>
          <p:cNvPr id="1795" name="Tekstfel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a-DK" noProof="0"/>
              <a:t>4</a:t>
            </a:r>
          </a:p>
        </p:txBody>
      </p:sp>
      <p:sp>
        <p:nvSpPr>
          <p:cNvPr id="1796" name="Tekstfel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a-DK" noProof="0"/>
              <a:t>5</a:t>
            </a:r>
          </a:p>
        </p:txBody>
      </p:sp>
      <p:sp>
        <p:nvSpPr>
          <p:cNvPr id="1797" name="Tekstfel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a-DK" noProof="0"/>
              <a:t>6/7</a:t>
            </a:r>
          </a:p>
        </p:txBody>
      </p:sp>
      <p:sp>
        <p:nvSpPr>
          <p:cNvPr id="1798" name="Tekstfel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Tekstfelt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Tekstfel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Tekstfel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Tekstfel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Tekstfel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Tekstfel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Tekstfel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Tekstfel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Tekstfel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Tekstfel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Tekstfel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Tekstfel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Tekstfel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Tekstfel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Tekstfel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Tekstfel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Tekstfel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Tekstfel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Tekstfel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Tekstfel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1. december</a:t>
            </a:r>
          </a:p>
        </p:txBody>
      </p:sp>
      <p:sp>
        <p:nvSpPr>
          <p:cNvPr id="1819" name="Tekstfel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2</a:t>
            </a:r>
          </a:p>
        </p:txBody>
      </p:sp>
      <p:sp>
        <p:nvSpPr>
          <p:cNvPr id="1820" name="Tekstfel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3</a:t>
            </a:r>
          </a:p>
        </p:txBody>
      </p:sp>
      <p:sp>
        <p:nvSpPr>
          <p:cNvPr id="1821" name="Tekstfel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4/5</a:t>
            </a:r>
          </a:p>
        </p:txBody>
      </p:sp>
      <p:sp>
        <p:nvSpPr>
          <p:cNvPr id="1828" name="Tekstfelt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a-DK" sz="3600" b="0" noProof="0">
                <a:solidFill>
                  <a:schemeClr val="accent1"/>
                </a:solidFill>
              </a:rPr>
              <a:t>november</a:t>
            </a:r>
          </a:p>
        </p:txBody>
      </p:sp>
      <p:sp>
        <p:nvSpPr>
          <p:cNvPr id="69" name="Tekstfelt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70" name="Tekstfelt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1" name="Tekstfelt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2" name="Tekstfelt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3" name="Tekstfelt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4" name="Tekstfelt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11/12</a:t>
            </a:r>
          </a:p>
        </p:txBody>
      </p:sp>
      <p:sp>
        <p:nvSpPr>
          <p:cNvPr id="34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5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6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7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8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93536EEB-255F-4F87-93BE-330E3A4539A0}" type="datetime1">
              <a:rPr lang="da-DK" noProof="0" smtClean="0"/>
              <a:t>27-11-2020</a:t>
            </a:fld>
            <a:endParaRPr lang="da-DK" noProof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a-DK" noProof="0"/>
              <a:pPr rtl="0"/>
              <a:t>‹#›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fel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29. november</a:t>
            </a:r>
          </a:p>
        </p:txBody>
      </p:sp>
      <p:sp>
        <p:nvSpPr>
          <p:cNvPr id="1793" name="Tekstfel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30</a:t>
            </a:r>
          </a:p>
        </p:txBody>
      </p:sp>
      <p:sp>
        <p:nvSpPr>
          <p:cNvPr id="1794" name="Tekstfel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december</a:t>
            </a:r>
          </a:p>
        </p:txBody>
      </p:sp>
      <p:sp>
        <p:nvSpPr>
          <p:cNvPr id="1795" name="Tekstfel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Tekstfel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Tekstfel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da-DK" sz="1300" b="0" noProof="0">
                <a:solidFill>
                  <a:schemeClr val="tx1"/>
                </a:solidFill>
                <a:effectLst/>
              </a:rPr>
              <a:t>4/5</a:t>
            </a:r>
            <a:endParaRPr lang="da-DK" noProof="0">
              <a:solidFill>
                <a:schemeClr val="tx1"/>
              </a:solidFill>
            </a:endParaRPr>
          </a:p>
        </p:txBody>
      </p:sp>
      <p:sp>
        <p:nvSpPr>
          <p:cNvPr id="1798" name="Tekstfel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6	</a:t>
            </a:r>
          </a:p>
        </p:txBody>
      </p:sp>
      <p:sp>
        <p:nvSpPr>
          <p:cNvPr id="1799" name="Tekstfel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kstfel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kstfel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kstfel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kstfel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kstfel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kstfel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kstfel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kstfel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kstfel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kstfel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kstfel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Tekstfel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kstfel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kstfel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Tekstfel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kstfel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kstfel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kstfel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kstfel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kstfel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Tekstfel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a-DK" noProof="0"/>
              <a:t>31</a:t>
            </a:r>
          </a:p>
        </p:txBody>
      </p:sp>
      <p:sp>
        <p:nvSpPr>
          <p:cNvPr id="1821" name="Tekstfel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a-DK" noProof="0">
                <a:solidFill>
                  <a:schemeClr val="bg2">
                    <a:lumMod val="90000"/>
                  </a:schemeClr>
                </a:solidFill>
              </a:rPr>
              <a:t>1/2. januar</a:t>
            </a:r>
          </a:p>
        </p:txBody>
      </p:sp>
      <p:sp>
        <p:nvSpPr>
          <p:cNvPr id="1822" name="Tekstfelt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3" name="Tekstfelt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da-DK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4" name="Tekstfelt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Tekstfelt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Tekstfelt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Tekstfelt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Tekstfelt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a-DK" sz="3600" b="0" noProof="0">
                <a:solidFill>
                  <a:schemeClr val="accent1"/>
                </a:solidFill>
              </a:rPr>
              <a:t>december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0" name="Pladsholder til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9" name="Pladsholder til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1" name="Pladsholder til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2" name="Pladsholder til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3" name="Pladsholder til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4" name="Pladsholder til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22250888-F405-4447-9230-5CF8FF9E1BA9}" type="datetime1">
              <a:rPr lang="da-DK" noProof="0" smtClean="0"/>
              <a:t>27-11-2020</a:t>
            </a:fld>
            <a:endParaRPr lang="da-DK" noProof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a-DK" noProof="0"/>
              <a:pPr rtl="0"/>
              <a:t>‹#›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rundet rektangel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grpSp>
        <p:nvGrpSpPr>
          <p:cNvPr id="8" name="højr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Ellipse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 dirty="0"/>
            </a:p>
          </p:txBody>
        </p:sp>
        <p:pic>
          <p:nvPicPr>
            <p:cNvPr id="10" name="Bille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venstr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Ellipse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 dirty="0"/>
            </a:p>
          </p:txBody>
        </p:sp>
        <p:pic>
          <p:nvPicPr>
            <p:cNvPr id="13" name="Bille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da-DK" noProof="0" dirty="0"/>
              <a:t>Klik for at redigere titeltypografier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da-DK" noProof="0" dirty="0"/>
              <a:t>Klik for at redigere i master</a:t>
            </a:r>
          </a:p>
          <a:p>
            <a:pPr lvl="1" rtl="0"/>
            <a:r>
              <a:rPr lang="da-DK" noProof="0" dirty="0"/>
              <a:t>Andet 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645000-DF1E-4C87-B3AD-D7647F57EB91}" type="datetime1">
              <a:rPr lang="da-DK" noProof="0" smtClean="0"/>
              <a:t>27-11-2020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da-DK" noProof="0"/>
              <a:t>‹#›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frundet rektangel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grpSp>
        <p:nvGrpSpPr>
          <p:cNvPr id="6" name="højr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Ellipse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 dirty="0"/>
            </a:p>
          </p:txBody>
        </p:sp>
        <p:pic>
          <p:nvPicPr>
            <p:cNvPr id="8" name="Bille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venstr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Ellipse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 dirty="0"/>
            </a:p>
          </p:txBody>
        </p:sp>
        <p:pic>
          <p:nvPicPr>
            <p:cNvPr id="11" name="Bille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C6B003-5605-4F18-A13B-4DD44B28E4FA}" type="datetime1">
              <a:rPr lang="da-DK" noProof="0" smtClean="0"/>
              <a:t>27-11-2020</a:t>
            </a:fld>
            <a:endParaRPr lang="da-DK" noProof="0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da-DK" noProof="0"/>
              <a:t>‹#›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frundet rektangel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grpSp>
        <p:nvGrpSpPr>
          <p:cNvPr id="18" name="højr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Ellipse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 dirty="0"/>
            </a:p>
          </p:txBody>
        </p:sp>
        <p:pic>
          <p:nvPicPr>
            <p:cNvPr id="20" name="Bille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venstr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Ellipse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 dirty="0"/>
            </a:p>
          </p:txBody>
        </p:sp>
        <p:pic>
          <p:nvPicPr>
            <p:cNvPr id="23" name="Bille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a-DK" noProof="0" dirty="0"/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da-DK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>
              <a:defRPr b="1"/>
            </a:lvl1pPr>
          </a:lstStyle>
          <a:p>
            <a:pPr rtl="0"/>
            <a:r>
              <a:rPr lang="da-DK" noProof="0" dirty="0"/>
              <a:t>Klik for at redigere titeltypografier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a-DK" noProof="0" dirty="0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C201FF-78DC-47C8-838E-D9ECDAB47893}" type="datetime1">
              <a:rPr lang="da-DK" noProof="0" smtClean="0"/>
              <a:t>27-11-2020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da-DK" noProof="0"/>
              <a:t>‹#›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fel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cap="none" spc="0" noProof="0">
                <a:ln w="0"/>
                <a:solidFill>
                  <a:schemeClr val="bg1">
                    <a:lumMod val="85000"/>
                  </a:schemeClr>
                </a:solidFill>
                <a:effectLst/>
              </a:rPr>
              <a:t>28. december</a:t>
            </a:r>
            <a:endParaRPr lang="da-DK" sz="1300" b="0" noProof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3" name="Tekstfel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cap="none" spc="0" noProof="0">
                <a:ln w="0"/>
                <a:solidFill>
                  <a:schemeClr val="bg1">
                    <a:lumMod val="85000"/>
                  </a:schemeClr>
                </a:solidFill>
                <a:effectLst/>
              </a:rPr>
              <a:t>29</a:t>
            </a:r>
            <a:endParaRPr lang="da-DK" sz="1300" b="0" noProof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4" name="Tekstfelt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 rtl="0"/>
            <a:r>
              <a:rPr lang="da-DK" noProof="0"/>
              <a:t>30</a:t>
            </a:r>
          </a:p>
        </p:txBody>
      </p:sp>
      <p:sp>
        <p:nvSpPr>
          <p:cNvPr id="1795" name="Tekstfelt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 rtl="0"/>
            <a:r>
              <a:rPr lang="da-DK" noProof="0"/>
              <a:t>31</a:t>
            </a:r>
          </a:p>
        </p:txBody>
      </p:sp>
      <p:sp>
        <p:nvSpPr>
          <p:cNvPr id="1796" name="Tekstfel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januar</a:t>
            </a:r>
          </a:p>
        </p:txBody>
      </p:sp>
      <p:sp>
        <p:nvSpPr>
          <p:cNvPr id="1797" name="Tekstfelt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2/3</a:t>
            </a:r>
          </a:p>
        </p:txBody>
      </p:sp>
      <p:sp>
        <p:nvSpPr>
          <p:cNvPr id="1798" name="Tekstfel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Tekstfel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Tekstfel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Tekstfel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Tekstfel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Tekstfelt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Tekstfel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Tekstfel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Tekstfel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Tekstfel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Tekstfel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Tekstfel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Tekstfel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Tekstfel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Tekstfel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Tekstfel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Tekstfel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Tekstfel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Tekstfel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Tekstfel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Tekstfel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Tekstfel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1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1820" name="Tekstfel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bg1">
                    <a:lumMod val="50000"/>
                  </a:schemeClr>
                </a:solidFill>
              </a:rPr>
              <a:t>29</a:t>
            </a:r>
          </a:p>
        </p:txBody>
      </p:sp>
      <p:sp>
        <p:nvSpPr>
          <p:cNvPr id="1821" name="Tekstfelt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a-DK" noProof="0"/>
              <a:t>30/31</a:t>
            </a:r>
          </a:p>
        </p:txBody>
      </p:sp>
      <p:sp>
        <p:nvSpPr>
          <p:cNvPr id="1822" name="Tekstfelt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1. februar</a:t>
            </a:r>
          </a:p>
        </p:txBody>
      </p:sp>
      <p:sp>
        <p:nvSpPr>
          <p:cNvPr id="1823" name="Tekstfelt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da-DK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2</a:t>
            </a:r>
          </a:p>
        </p:txBody>
      </p:sp>
      <p:sp>
        <p:nvSpPr>
          <p:cNvPr id="1824" name="Tekstfelt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3</a:t>
            </a:r>
          </a:p>
        </p:txBody>
      </p:sp>
      <p:sp>
        <p:nvSpPr>
          <p:cNvPr id="1825" name="Tekstfelt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4</a:t>
            </a:r>
          </a:p>
        </p:txBody>
      </p:sp>
      <p:sp>
        <p:nvSpPr>
          <p:cNvPr id="1826" name="Tekstfelt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5</a:t>
            </a:r>
          </a:p>
        </p:txBody>
      </p:sp>
      <p:sp>
        <p:nvSpPr>
          <p:cNvPr id="1827" name="Tekstfelt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1">
                    <a:lumMod val="85000"/>
                  </a:schemeClr>
                </a:solidFill>
              </a:rPr>
              <a:t>6/7</a:t>
            </a:r>
          </a:p>
        </p:txBody>
      </p:sp>
      <p:sp>
        <p:nvSpPr>
          <p:cNvPr id="1828" name="Tekstfelt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a-DK" sz="3600" b="0" noProof="0">
                <a:solidFill>
                  <a:schemeClr val="accent1"/>
                </a:solidFill>
              </a:rPr>
              <a:t>januar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1" name="Pladsholder til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0" name="Pladsholder til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2" name="Pladsholder til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3" name="Pladsholder til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4" name="Pladsholder til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9" name="Pladsholder til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5" name="Pladsholder til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FECC21D6-1932-48C4-ABDD-EFBE8F62C2EB}" type="datetime1">
              <a:rPr lang="da-DK" noProof="0" smtClean="0"/>
              <a:t>27-11-2020</a:t>
            </a:fld>
            <a:endParaRPr lang="da-DK" noProof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a-DK" noProof="0"/>
              <a:pPr rtl="0"/>
              <a:t>‹#›</a:t>
            </a:fld>
            <a:endParaRPr lang="da-DK" noProof="0"/>
          </a:p>
        </p:txBody>
      </p:sp>
      <p:sp>
        <p:nvSpPr>
          <p:cNvPr id="78" name="Vejledende teks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da-DK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Bemærk! </a:t>
            </a:r>
          </a:p>
          <a:p>
            <a:pPr rtl="0">
              <a:spcBef>
                <a:spcPts val="1200"/>
              </a:spcBef>
            </a:pPr>
            <a:r>
              <a:rPr lang="da-DK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Du kan udskrive skabelonen og bruge den som vægkalender. Du kan også kopiere en månedsslide og tilføje den i din egen præsentation.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fel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da-DK" sz="14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februar</a:t>
            </a:r>
          </a:p>
        </p:txBody>
      </p:sp>
      <p:sp>
        <p:nvSpPr>
          <p:cNvPr id="1793" name="Tekstfel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a-DK" noProof="0"/>
              <a:t>2</a:t>
            </a:r>
          </a:p>
        </p:txBody>
      </p:sp>
      <p:sp>
        <p:nvSpPr>
          <p:cNvPr id="1794" name="Tekstfel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a-DK" noProof="0"/>
              <a:t>3</a:t>
            </a:r>
          </a:p>
        </p:txBody>
      </p:sp>
      <p:sp>
        <p:nvSpPr>
          <p:cNvPr id="1795" name="Tekstfelt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a-DK" noProof="0"/>
              <a:t>4</a:t>
            </a:r>
          </a:p>
        </p:txBody>
      </p:sp>
      <p:sp>
        <p:nvSpPr>
          <p:cNvPr id="1796" name="Tekstfel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a-DK" noProof="0"/>
              <a:t>5</a:t>
            </a:r>
          </a:p>
        </p:txBody>
      </p:sp>
      <p:sp>
        <p:nvSpPr>
          <p:cNvPr id="1797" name="Tekstfelt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a-DK" noProof="0"/>
              <a:t>6/7</a:t>
            </a:r>
          </a:p>
        </p:txBody>
      </p:sp>
      <p:sp>
        <p:nvSpPr>
          <p:cNvPr id="1798" name="Tekstfel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Tekstfel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Tekstfel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Tekstfel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Tekstfelt 1801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Tekstfel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Tekstfel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Tekstfel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Tekstfel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Tekstfel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Tekstfel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Tekstfel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Tekstfel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Tekstfel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Tekstfel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Tekstfel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Tekstfel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Tekstfel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Tekstfel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1. marts</a:t>
            </a:r>
          </a:p>
        </p:txBody>
      </p:sp>
      <p:sp>
        <p:nvSpPr>
          <p:cNvPr id="1817" name="Tekstfel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2</a:t>
            </a:r>
          </a:p>
        </p:txBody>
      </p:sp>
      <p:sp>
        <p:nvSpPr>
          <p:cNvPr id="1818" name="Tekstfelt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3</a:t>
            </a:r>
          </a:p>
        </p:txBody>
      </p:sp>
      <p:sp>
        <p:nvSpPr>
          <p:cNvPr id="1819" name="Tekstfel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4</a:t>
            </a:r>
          </a:p>
        </p:txBody>
      </p:sp>
      <p:sp>
        <p:nvSpPr>
          <p:cNvPr id="1820" name="Tekstfel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5</a:t>
            </a:r>
          </a:p>
        </p:txBody>
      </p:sp>
      <p:sp>
        <p:nvSpPr>
          <p:cNvPr id="1821" name="Tekstfel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6/7</a:t>
            </a:r>
          </a:p>
        </p:txBody>
      </p:sp>
      <p:sp>
        <p:nvSpPr>
          <p:cNvPr id="1828" name="Tekstfelt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a-DK" sz="3600" b="0" noProof="0">
                <a:solidFill>
                  <a:schemeClr val="accent1"/>
                </a:solidFill>
              </a:rPr>
              <a:t>februar</a:t>
            </a:r>
          </a:p>
        </p:txBody>
      </p:sp>
      <p:sp>
        <p:nvSpPr>
          <p:cNvPr id="69" name="Tekstfelt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0" name="Tekstfelt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1" name="Tekstfelt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2" name="Tekstfelt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11</a:t>
            </a:r>
          </a:p>
        </p:txBody>
      </p:sp>
      <p:sp>
        <p:nvSpPr>
          <p:cNvPr id="73" name="Tekstfelt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12</a:t>
            </a:r>
          </a:p>
        </p:txBody>
      </p:sp>
      <p:sp>
        <p:nvSpPr>
          <p:cNvPr id="74" name="Tekstfelt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13/14</a:t>
            </a:r>
          </a:p>
        </p:txBody>
      </p:sp>
      <p:sp>
        <p:nvSpPr>
          <p:cNvPr id="34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5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6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7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8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250A7539-C0DA-4D34-B9B3-DEA81DCB5B5E}" type="datetime1">
              <a:rPr lang="da-DK" noProof="0" smtClean="0"/>
              <a:t>27-11-2020</a:t>
            </a:fld>
            <a:endParaRPr lang="da-DK" noProof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a-DK" noProof="0"/>
              <a:pPr rtl="0"/>
              <a:t>‹#›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fel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da-DK" sz="140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marts</a:t>
            </a:r>
          </a:p>
        </p:txBody>
      </p:sp>
      <p:sp>
        <p:nvSpPr>
          <p:cNvPr id="1793" name="Tekstfel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a-DK" noProof="0"/>
              <a:t>2</a:t>
            </a:r>
          </a:p>
        </p:txBody>
      </p:sp>
      <p:sp>
        <p:nvSpPr>
          <p:cNvPr id="1794" name="Tekstfel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endParaRPr lang="da-DK" noProof="0"/>
          </a:p>
          <a:p>
            <a:pPr lvl="0" rtl="0"/>
            <a:r>
              <a:rPr lang="da-DK" noProof="0"/>
              <a:t>3</a:t>
            </a:r>
          </a:p>
          <a:p>
            <a:pPr lvl="0" rtl="0"/>
            <a:endParaRPr lang="da-DK" noProof="0"/>
          </a:p>
        </p:txBody>
      </p:sp>
      <p:sp>
        <p:nvSpPr>
          <p:cNvPr id="1795" name="Tekstfel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a-DK" noProof="0"/>
              <a:t>4</a:t>
            </a:r>
          </a:p>
        </p:txBody>
      </p:sp>
      <p:sp>
        <p:nvSpPr>
          <p:cNvPr id="1796" name="Tekstfel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a-DK" noProof="0"/>
              <a:t>5</a:t>
            </a:r>
          </a:p>
        </p:txBody>
      </p:sp>
      <p:sp>
        <p:nvSpPr>
          <p:cNvPr id="1797" name="Tekstfel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a-DK" noProof="0"/>
              <a:t>6/7</a:t>
            </a:r>
          </a:p>
        </p:txBody>
      </p:sp>
      <p:sp>
        <p:nvSpPr>
          <p:cNvPr id="1798" name="Tekstfelt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Tekstfel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Tekstfel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Tekstfel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Tekstfel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Tekstfel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Tekstfel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Tekstfel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Tekstfel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Tekstfel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Tekstfel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Tekstfel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Tekstfel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Tekstfel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Tekstfel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Tekstfel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Tekstfel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Tekstfel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Tekstfel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Tekstfel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Tekstfel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19" name="Tekstfel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1. april</a:t>
            </a:r>
          </a:p>
        </p:txBody>
      </p:sp>
      <p:sp>
        <p:nvSpPr>
          <p:cNvPr id="1820" name="Tekstfel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2</a:t>
            </a:r>
          </a:p>
        </p:txBody>
      </p:sp>
      <p:sp>
        <p:nvSpPr>
          <p:cNvPr id="1821" name="Tekstfel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3/4</a:t>
            </a:r>
          </a:p>
        </p:txBody>
      </p:sp>
      <p:sp>
        <p:nvSpPr>
          <p:cNvPr id="1828" name="Tekstfelt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a-DK" sz="3600" b="0" noProof="0">
                <a:solidFill>
                  <a:schemeClr val="accent1"/>
                </a:solidFill>
              </a:rPr>
              <a:t>marts</a:t>
            </a:r>
          </a:p>
        </p:txBody>
      </p:sp>
      <p:sp>
        <p:nvSpPr>
          <p:cNvPr id="69" name="Tekstfelt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5</a:t>
            </a:r>
          </a:p>
        </p:txBody>
      </p:sp>
      <p:sp>
        <p:nvSpPr>
          <p:cNvPr id="70" name="Tekstfelt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6</a:t>
            </a:r>
          </a:p>
        </p:txBody>
      </p:sp>
      <p:sp>
        <p:nvSpPr>
          <p:cNvPr id="71" name="Tekstfelt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2" name="Tekstfelt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3" name="Tekstfelt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4" name="Tekstfelt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34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5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6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7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8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E9CDF0BF-3E17-48F1-93EC-E631D0E89E01}" type="datetime1">
              <a:rPr lang="da-DK" noProof="0" smtClean="0"/>
              <a:t>27-11-2020</a:t>
            </a:fld>
            <a:endParaRPr lang="da-DK" noProof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a-DK" noProof="0"/>
              <a:pPr rtl="0"/>
              <a:t>‹#›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fel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29. marts</a:t>
            </a:r>
          </a:p>
        </p:txBody>
      </p:sp>
      <p:sp>
        <p:nvSpPr>
          <p:cNvPr id="1793" name="Tekstfel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4" name="Tekstfel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endParaRPr lang="da-DK" noProof="0"/>
          </a:p>
          <a:p>
            <a:pPr lvl="0" rtl="0"/>
            <a:r>
              <a:rPr lang="da-DK" noProof="0"/>
              <a:t>31</a:t>
            </a:r>
          </a:p>
          <a:p>
            <a:pPr lvl="0" rtl="0"/>
            <a:endParaRPr lang="da-DK" noProof="0"/>
          </a:p>
        </p:txBody>
      </p:sp>
      <p:sp>
        <p:nvSpPr>
          <p:cNvPr id="1795" name="Tekstfel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300" b="0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april</a:t>
            </a:r>
          </a:p>
          <a:p>
            <a:pPr lvl="0" rtl="0"/>
            <a:endParaRPr lang="da-DK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6" name="Tekstfel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tx1"/>
                </a:solidFill>
              </a:rPr>
              <a:t>2</a:t>
            </a:r>
          </a:p>
          <a:p>
            <a:pPr lvl="0" rtl="0"/>
            <a:endParaRPr lang="da-DK" noProof="0">
              <a:solidFill>
                <a:schemeClr val="tx1"/>
              </a:solidFill>
            </a:endParaRPr>
          </a:p>
        </p:txBody>
      </p:sp>
      <p:sp>
        <p:nvSpPr>
          <p:cNvPr id="1797" name="Tekstfel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Tekstfel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1799" name="Tekstfel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Tekstfel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Tekstfel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Tekstfel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Tekstfel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Tekstfel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Tekstfel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Tekstfel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Tekstfel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Tekstfel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Tekstfel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Tekstfel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Tekstfel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Tekstfel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Tekstfel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Tekstfel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Tekstfel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Tekstfel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Tekstfel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Tekstfel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Tekstfel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Tekstfel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da-DK" noProof="0"/>
              <a:t>30</a:t>
            </a:r>
          </a:p>
        </p:txBody>
      </p:sp>
      <p:sp>
        <p:nvSpPr>
          <p:cNvPr id="1821" name="Tekstfel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1/2. maj</a:t>
            </a:r>
          </a:p>
        </p:txBody>
      </p:sp>
      <p:sp>
        <p:nvSpPr>
          <p:cNvPr id="1822" name="Tekstfelt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3</a:t>
            </a:r>
          </a:p>
        </p:txBody>
      </p:sp>
      <p:sp>
        <p:nvSpPr>
          <p:cNvPr id="1823" name="Tekstfelt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4`</a:t>
            </a:r>
          </a:p>
        </p:txBody>
      </p:sp>
      <p:sp>
        <p:nvSpPr>
          <p:cNvPr id="1824" name="Tekstfelt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Tekstfelt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Tekstfelt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Tekstfelt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Tekstfelt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a-DK" sz="3600" b="0" noProof="0">
                <a:solidFill>
                  <a:schemeClr val="accent1"/>
                </a:solidFill>
              </a:rPr>
              <a:t>april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0" name="Pladsholder til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9" name="Pladsholder til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1" name="Pladsholder til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2" name="Pladsholder til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3" name="Pladsholder til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4" name="Pladsholder til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35DB4F30-7429-4F2B-80B8-DA97C196C0C0}" type="datetime1">
              <a:rPr lang="da-DK" noProof="0" smtClean="0"/>
              <a:t>27-11-2020</a:t>
            </a:fld>
            <a:endParaRPr lang="da-DK" noProof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a-DK" noProof="0"/>
              <a:pPr rtl="0"/>
              <a:t>‹#›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fel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26. april</a:t>
            </a:r>
          </a:p>
        </p:txBody>
      </p:sp>
      <p:sp>
        <p:nvSpPr>
          <p:cNvPr id="1793" name="Tekstfel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da-DK" sz="1300" b="0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27</a:t>
            </a:r>
          </a:p>
        </p:txBody>
      </p:sp>
      <p:sp>
        <p:nvSpPr>
          <p:cNvPr id="1794" name="Tekstfel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kern="1200" cap="none" spc="0" noProof="0">
                <a:ln w="0"/>
                <a:solidFill>
                  <a:schemeClr val="tx1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5" name="Tekstfel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a-DK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29</a:t>
            </a:r>
          </a:p>
        </p:txBody>
      </p:sp>
      <p:sp>
        <p:nvSpPr>
          <p:cNvPr id="1796" name="Tekstfel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30</a:t>
            </a:r>
          </a:p>
        </p:txBody>
      </p:sp>
      <p:sp>
        <p:nvSpPr>
          <p:cNvPr id="1797" name="Tekstfel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1/2. maj</a:t>
            </a:r>
          </a:p>
        </p:txBody>
      </p:sp>
      <p:sp>
        <p:nvSpPr>
          <p:cNvPr id="1798" name="Tekstfel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Tekstfel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Tekstfel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Tekstfel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Tekstfel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Tekstfel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Tekstfel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Tekstfel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Tekstfel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Tekstfelt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Tekstfel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Tekstfel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Tekstfel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Tekstfel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Tekstfel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Tekstfel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Tekstfel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Tekstfel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Tekstfel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Tekstfel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Tekstfel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kstfel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Tekstfel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tx1"/>
                </a:solidFill>
              </a:rPr>
              <a:t>28</a:t>
            </a:r>
            <a:endParaRPr lang="da-DK" noProof="0"/>
          </a:p>
        </p:txBody>
      </p:sp>
      <p:sp>
        <p:nvSpPr>
          <p:cNvPr id="1821" name="Tekstfel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>
                <a:solidFill>
                  <a:schemeClr val="tx1"/>
                </a:solidFill>
              </a:rPr>
              <a:t>29/30</a:t>
            </a:r>
          </a:p>
        </p:txBody>
      </p:sp>
      <p:sp>
        <p:nvSpPr>
          <p:cNvPr id="1828" name="Tekstfelt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a-DK" sz="3600" b="0" noProof="0">
                <a:solidFill>
                  <a:schemeClr val="accent1"/>
                </a:solidFill>
              </a:rPr>
              <a:t>maj</a:t>
            </a:r>
          </a:p>
        </p:txBody>
      </p:sp>
      <p:sp>
        <p:nvSpPr>
          <p:cNvPr id="69" name="Tekstfelt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a-DK" noProof="0"/>
              <a:t>31</a:t>
            </a:r>
          </a:p>
        </p:txBody>
      </p:sp>
      <p:sp>
        <p:nvSpPr>
          <p:cNvPr id="70" name="Tekstfelt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1. juni</a:t>
            </a:r>
          </a:p>
        </p:txBody>
      </p:sp>
      <p:sp>
        <p:nvSpPr>
          <p:cNvPr id="71" name="Tekstfelt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Tekstfelt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Tekstfelt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Tekstfelt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5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6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7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8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E13C2FCB-676C-4B50-B701-3849C9050914}" type="datetime1">
              <a:rPr lang="da-DK" noProof="0" smtClean="0"/>
              <a:t>27-11-2020</a:t>
            </a:fld>
            <a:endParaRPr lang="da-DK" noProof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a-DK" noProof="0"/>
              <a:pPr rtl="0"/>
              <a:t>‹#›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fel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31. maj</a:t>
            </a:r>
          </a:p>
        </p:txBody>
      </p:sp>
      <p:sp>
        <p:nvSpPr>
          <p:cNvPr id="1793" name="Tekstfel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juni</a:t>
            </a:r>
          </a:p>
        </p:txBody>
      </p:sp>
      <p:sp>
        <p:nvSpPr>
          <p:cNvPr id="1794" name="Tekstfel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Tekstfel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da-DK" sz="130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Tekstfel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tx1"/>
                </a:solidFill>
              </a:rPr>
              <a:t>4	</a:t>
            </a:r>
          </a:p>
        </p:txBody>
      </p:sp>
      <p:sp>
        <p:nvSpPr>
          <p:cNvPr id="1797" name="Tekstfel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5/6</a:t>
            </a:r>
          </a:p>
        </p:txBody>
      </p:sp>
      <p:sp>
        <p:nvSpPr>
          <p:cNvPr id="1798" name="Tekstfel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Tekstfel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Tekstfel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Tekstfel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Tekstfel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Tekstfel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Tekstfel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Tekstfel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Tekstfel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Tekstfel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Tekstfel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Tekstfel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Tekstfel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Tekstfel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Tekstfel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Tekstfel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Tekstfel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Tekstfel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Tekstfel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Tekstfel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Tekstfel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a-DK" noProof="0"/>
              <a:t>30</a:t>
            </a:r>
          </a:p>
        </p:txBody>
      </p:sp>
      <p:sp>
        <p:nvSpPr>
          <p:cNvPr id="1819" name="Tekstfel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a-DK" noProof="0">
                <a:solidFill>
                  <a:schemeClr val="bg2">
                    <a:lumMod val="90000"/>
                  </a:schemeClr>
                </a:solidFill>
              </a:rPr>
              <a:t>1. juli</a:t>
            </a:r>
          </a:p>
        </p:txBody>
      </p:sp>
      <p:sp>
        <p:nvSpPr>
          <p:cNvPr id="1820" name="Tekstfel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a-DK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1" name="Tekstfel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3/4</a:t>
            </a:r>
          </a:p>
        </p:txBody>
      </p:sp>
      <p:sp>
        <p:nvSpPr>
          <p:cNvPr id="1828" name="Tekstfelt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a-DK" sz="3600" b="0" noProof="0">
                <a:solidFill>
                  <a:schemeClr val="accent1"/>
                </a:solidFill>
              </a:rPr>
              <a:t>juni</a:t>
            </a:r>
          </a:p>
        </p:txBody>
      </p:sp>
      <p:sp>
        <p:nvSpPr>
          <p:cNvPr id="69" name="Tekstfelt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0" name="Tekstfelt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1" name="Tekstfelt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2" name="Tekstfelt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3" name="Tekstfelt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4" name="Tekstfelt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34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5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6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7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8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F35CAAE5-905C-4CF0-BCA9-B102FA2633A0}" type="datetime1">
              <a:rPr lang="da-DK" noProof="0" smtClean="0"/>
              <a:t>27-11-2020</a:t>
            </a:fld>
            <a:endParaRPr lang="da-DK" noProof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a-DK" noProof="0"/>
              <a:pPr rtl="0"/>
              <a:t>‹#›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fel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28. juni</a:t>
            </a:r>
          </a:p>
        </p:txBody>
      </p:sp>
      <p:sp>
        <p:nvSpPr>
          <p:cNvPr id="1793" name="Tekstfel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29</a:t>
            </a:r>
          </a:p>
        </p:txBody>
      </p:sp>
      <p:sp>
        <p:nvSpPr>
          <p:cNvPr id="1794" name="Tekstfel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da-DK" noProof="0"/>
              <a:t>30</a:t>
            </a:r>
          </a:p>
        </p:txBody>
      </p:sp>
      <p:sp>
        <p:nvSpPr>
          <p:cNvPr id="1795" name="Tekstfelt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juli</a:t>
            </a:r>
          </a:p>
        </p:txBody>
      </p:sp>
      <p:sp>
        <p:nvSpPr>
          <p:cNvPr id="1796" name="Tekstfel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7" name="Tekstfel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Tekstfel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Tekstfel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Tekstfel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Tekstfel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Tekstfel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Tekstfel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Tekstfel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Tekstfelt 1804"/>
          <p:cNvSpPr txBox="1"/>
          <p:nvPr/>
        </p:nvSpPr>
        <p:spPr>
          <a:xfrm>
            <a:off x="177768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Tekstfel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Tekstfel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Tekstfel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Tekstfel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Tekstfel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Tekstfel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Tekstfel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Tekstfel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Tekstfel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Tekstfel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Tekstfel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Tekstfel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Tekstfel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Tekstfel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Tekstfel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a-DK" noProof="0"/>
              <a:t>30</a:t>
            </a:r>
          </a:p>
        </p:txBody>
      </p:sp>
      <p:sp>
        <p:nvSpPr>
          <p:cNvPr id="1821" name="Tekstfel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da-DK" noProof="0">
                <a:solidFill>
                  <a:schemeClr val="tx1"/>
                </a:solidFill>
              </a:rPr>
              <a:t>31</a:t>
            </a:r>
            <a:r>
              <a:rPr lang="da-DK" noProof="0"/>
              <a:t>/1. august</a:t>
            </a:r>
          </a:p>
        </p:txBody>
      </p:sp>
      <p:sp>
        <p:nvSpPr>
          <p:cNvPr id="1822" name="Tekstfelt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3" name="Tekstfelt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4" name="Tekstfelt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5" name="Tekstfelt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6" name="Tekstfelt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7" name="Tekstfelt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1828" name="Tekstfelt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a-DK" sz="3600" b="0" noProof="0">
                <a:solidFill>
                  <a:schemeClr val="accent1"/>
                </a:solidFill>
              </a:rPr>
              <a:t>juli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0" name="Pladsholder til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9" name="Pladsholder til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1" name="Pladsholder til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2" name="Pladsholder til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3" name="Pladsholder til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74" name="Pladsholder til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D25C3E5C-F82D-460D-A52A-D8BF5F4E9938}" type="datetime1">
              <a:rPr lang="da-DK" noProof="0" smtClean="0"/>
              <a:t>27-11-2020</a:t>
            </a:fld>
            <a:endParaRPr lang="da-DK" noProof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a-DK" noProof="0"/>
              <a:pPr rtl="0"/>
              <a:t>‹#›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fel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26. juli</a:t>
            </a:r>
          </a:p>
        </p:txBody>
      </p:sp>
      <p:sp>
        <p:nvSpPr>
          <p:cNvPr id="1793" name="Tekstfel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Tekstfel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5" name="Tekstfel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6" name="Tekstfel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a-DK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7" name="Tekstfel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r>
              <a:rPr lang="da-DK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/1. august</a:t>
            </a:r>
          </a:p>
        </p:txBody>
      </p:sp>
      <p:sp>
        <p:nvSpPr>
          <p:cNvPr id="1798" name="Tekstfel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kstfel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kstfel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kstfel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kstfel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kstfel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kstfel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kstfel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kstfel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kstfel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kstfel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kstfel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kstfel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kstfel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kstfel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kstfel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kstfel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kstfel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kstfel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kstfel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kstfel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kstfel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kstfel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a-DK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kstfel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noProof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8" name="Tekstfelt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a-DK" sz="3600" b="0" noProof="0">
                <a:solidFill>
                  <a:schemeClr val="accent1"/>
                </a:solidFill>
              </a:rPr>
              <a:t>august</a:t>
            </a:r>
          </a:p>
        </p:txBody>
      </p:sp>
      <p:sp>
        <p:nvSpPr>
          <p:cNvPr id="69" name="Tekstfelt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Tekstfelt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da-DK" noProof="0"/>
              <a:t>31</a:t>
            </a:r>
          </a:p>
        </p:txBody>
      </p:sp>
      <p:sp>
        <p:nvSpPr>
          <p:cNvPr id="71" name="Tekstfelt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1. september</a:t>
            </a:r>
          </a:p>
        </p:txBody>
      </p:sp>
      <p:sp>
        <p:nvSpPr>
          <p:cNvPr id="72" name="Tekstfelt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3" name="Tekstfelt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4" name="Tekstfelt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a-DK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34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5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6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7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8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D511C0AB-DD84-4AE2-AE3F-0FFBE9A1A7AD}" type="datetime1">
              <a:rPr lang="da-DK" noProof="0" smtClean="0"/>
              <a:t>27-11-2020</a:t>
            </a:fld>
            <a:endParaRPr lang="da-DK" noProof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a-DK" noProof="0"/>
              <a:pPr rtl="0"/>
              <a:t>‹#›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image" Target="/ppt/media/image1.emf" Id="rId17" /><Relationship Type="http://schemas.openxmlformats.org/officeDocument/2006/relationships/slideLayout" Target="/ppt/slideLayouts/slideLayout27.xml" Id="rId2" /><Relationship Type="http://schemas.openxmlformats.org/officeDocument/2006/relationships/theme" Target="/ppt/theme/theme12.xml" Id="rId16" /><Relationship Type="http://schemas.openxmlformats.org/officeDocument/2006/relationships/slideLayout" Target="/ppt/slideLayouts/slideLayout18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.xml" Id="rId5" /><Relationship Type="http://schemas.openxmlformats.org/officeDocument/2006/relationships/slideLayout" Target="/ppt/slideLayouts/slideLayout1511.xml" Id="rId15" /><Relationship Type="http://schemas.openxmlformats.org/officeDocument/2006/relationships/slideLayout" Target="/ppt/slideLayouts/slideLayout1012.xml" Id="rId10" /><Relationship Type="http://schemas.openxmlformats.org/officeDocument/2006/relationships/slideLayout" Target="/ppt/slideLayouts/slideLayout413.xml" Id="rId4" /><Relationship Type="http://schemas.openxmlformats.org/officeDocument/2006/relationships/slideLayout" Target="/ppt/slideLayouts/slideLayout914.xml" Id="rId9" /><Relationship Type="http://schemas.openxmlformats.org/officeDocument/2006/relationships/slideLayout" Target="/ppt/slideLayouts/slideLayout1415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a-DK" noProof="0" dirty="0"/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da-DK" noProof="0" dirty="0"/>
          </a:p>
        </p:txBody>
      </p:sp>
      <p:sp>
        <p:nvSpPr>
          <p:cNvPr id="8" name="Afrundet rektangel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grpSp>
        <p:nvGrpSpPr>
          <p:cNvPr id="3618" name="Gruppe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Lige forbindelse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Lige forbindelse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Lige forbindelse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Lige forbindelse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Lige forbindelse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Lige forbindelse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Lige forbindelse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pe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Lige forbindelse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Lige forbindelse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Lige forbindelse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Lige forbindelse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Lige forbindelse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Lige forbindelse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Lige forbindelse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pe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Lige forbindelse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Lige forbindelse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Lige forbindelse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Lige forbindelse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Lige forbindelse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Lige forbindelse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Lige forbindelse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pe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Lige forbindelse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Lige forbindelse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Lige forbindelse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Lige forbindelse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Lige forbindelse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Lige forbindelse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Lige forbindelse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pe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Lige forbindelse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Lige forbindelse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Lige forbindelse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Lige forbindelse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Lige forbindelse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Lige forbindelse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Lige forbindelse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pe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Lige forbindelse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Lige forbindelse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Lige forbindelse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Lige forbindelse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Lige forbindelse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Lige forbindelse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Lige forbindelse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e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pe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Lige forbindelse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Lige forbindelse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Lige forbindelse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Lige forbindelse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Lige forbindelse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Lige forbindelse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Lige forbindelse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pe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Lige forbindelse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Lige forbindelse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Lige forbindelse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Lige forbindelse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Lige forbindelse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højr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Ellipse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 dirty="0"/>
            </a:p>
          </p:txBody>
        </p:sp>
        <p:pic>
          <p:nvPicPr>
            <p:cNvPr id="1061" name="Billed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venstr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Ellipse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 dirty="0"/>
            </a:p>
          </p:txBody>
        </p:sp>
        <p:pic>
          <p:nvPicPr>
            <p:cNvPr id="48" name="Billed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kstfelt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a-DK" sz="1200" b="1" noProof="0" dirty="0">
                <a:solidFill>
                  <a:schemeClr val="accent1"/>
                </a:solidFill>
              </a:rPr>
              <a:t>MANDAG</a:t>
            </a:r>
          </a:p>
        </p:txBody>
      </p:sp>
      <p:sp>
        <p:nvSpPr>
          <p:cNvPr id="1843" name="Tekstfelt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a-DK" sz="1200" b="1" noProof="0" dirty="0">
                <a:solidFill>
                  <a:schemeClr val="accent1"/>
                </a:solidFill>
              </a:rPr>
              <a:t>TIRSDAG</a:t>
            </a:r>
          </a:p>
        </p:txBody>
      </p:sp>
      <p:sp>
        <p:nvSpPr>
          <p:cNvPr id="1844" name="Tekstfelt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a-DK" sz="1200" b="1" noProof="0" dirty="0">
                <a:solidFill>
                  <a:schemeClr val="accent1"/>
                </a:solidFill>
              </a:rPr>
              <a:t>ONSDAG</a:t>
            </a:r>
          </a:p>
        </p:txBody>
      </p:sp>
      <p:sp>
        <p:nvSpPr>
          <p:cNvPr id="1845" name="Tekstfelt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a-DK" sz="1200" b="1" noProof="0" dirty="0">
                <a:solidFill>
                  <a:schemeClr val="accent1"/>
                </a:solidFill>
              </a:rPr>
              <a:t>TORSDAG</a:t>
            </a:r>
          </a:p>
        </p:txBody>
      </p:sp>
      <p:sp>
        <p:nvSpPr>
          <p:cNvPr id="1846" name="Tekstfelt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a-DK" sz="1200" b="1" noProof="0" dirty="0">
                <a:solidFill>
                  <a:schemeClr val="accent1"/>
                </a:solidFill>
              </a:rPr>
              <a:t>FREDAG</a:t>
            </a:r>
          </a:p>
        </p:txBody>
      </p:sp>
      <p:sp>
        <p:nvSpPr>
          <p:cNvPr id="1847" name="Tekstfelt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a-DK" sz="1200" b="1" noProof="0" dirty="0">
                <a:solidFill>
                  <a:schemeClr val="accent1"/>
                </a:solidFill>
              </a:rPr>
              <a:t>LØR/SØN</a:t>
            </a:r>
          </a:p>
        </p:txBody>
      </p:sp>
      <p:sp>
        <p:nvSpPr>
          <p:cNvPr id="49" name="Tekstfelt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a-DK" sz="2400" noProof="0" dirty="0">
                <a:solidFill>
                  <a:schemeClr val="accent1"/>
                </a:solidFill>
              </a:rPr>
              <a:t>2021</a:t>
            </a:r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7413625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da-DK" noProof="0" dirty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a-DK" noProof="0" dirty="0"/>
              <a:t>Klik for at redigere i master</a:t>
            </a:r>
          </a:p>
          <a:p>
            <a:pPr lvl="1" rtl="0"/>
            <a:r>
              <a:rPr lang="da-DK" noProof="0" dirty="0"/>
              <a:t>Andet 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C406C74A-9034-4230-A8C0-BAA53F1BE4E4}" type="datetime1">
              <a:rPr lang="da-DK" noProof="0" smtClean="0"/>
              <a:t>27-11-2020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da-DK" noProof="0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3CB5F7B-7C15-41FD-9488-0FCC5C0A130E}" type="slidenum">
              <a:rPr lang="da-DK" noProof="0"/>
              <a:pPr rtl="0"/>
              <a:t>‹#›</a:t>
            </a:fld>
            <a:endParaRPr lang="da-DK" noProof="0" dirty="0"/>
          </a:p>
        </p:txBody>
      </p:sp>
      <p:sp>
        <p:nvSpPr>
          <p:cNvPr id="86" name="Vejledende teks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da-DK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Bemærk! </a:t>
            </a:r>
          </a:p>
          <a:p>
            <a:pPr rtl="0">
              <a:spcBef>
                <a:spcPts val="1200"/>
              </a:spcBef>
            </a:pPr>
            <a:r>
              <a:rPr lang="da-DK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Du kan udskrive skabelonen og bruge den som vægkalender. Du kan også kopiere en månedsslide og tilføje den i din egen præsentation.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012.xml.rels>&#65279;<?xml version="1.0" encoding="utf-8"?><Relationships xmlns="http://schemas.openxmlformats.org/package/2006/relationships"><Relationship Type="http://schemas.openxmlformats.org/officeDocument/2006/relationships/notesSlide" Target="/ppt/notesSlides/notesSlide1012.xml" Id="rId2" /><Relationship Type="http://schemas.openxmlformats.org/officeDocument/2006/relationships/slideLayout" Target="/ppt/slideLayouts/slideLayout1110.xml" Id="rId1" /></Relationships>
</file>

<file path=ppt/slides/_rels/slide119.xml.rels>&#65279;<?xml version="1.0" encoding="utf-8"?><Relationships xmlns="http://schemas.openxmlformats.org/package/2006/relationships"><Relationship Type="http://schemas.openxmlformats.org/officeDocument/2006/relationships/notesSlide" Target="/ppt/notesSlides/notesSlide119.xml" Id="rId2" /><Relationship Type="http://schemas.openxmlformats.org/officeDocument/2006/relationships/slideLayout" Target="/ppt/slideLayouts/slideLayout126.xml" Id="rId1" /></Relationships>
</file>

<file path=ppt/slides/_rels/slide125.xml.rels>&#65279;<?xml version="1.0" encoding="utf-8"?><Relationships xmlns="http://schemas.openxmlformats.org/package/2006/relationships"><Relationship Type="http://schemas.openxmlformats.org/officeDocument/2006/relationships/notesSlide" Target="/ppt/notesSlides/notesSlide125.xml" Id="rId2" /><Relationship Type="http://schemas.openxmlformats.org/officeDocument/2006/relationships/slideLayout" Target="/ppt/slideLayouts/slideLayout133.xml" Id="rId1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notesSlide" Target="/ppt/notesSlides/notesSlide18.xml" Id="rId2" /><Relationship Type="http://schemas.openxmlformats.org/officeDocument/2006/relationships/slideLayout" Target="/ppt/slideLayouts/slideLayout27.xml" Id="rId1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notesSlide" Target="/ppt/notesSlides/notesSlide26.xml" Id="rId2" /><Relationship Type="http://schemas.openxmlformats.org/officeDocument/2006/relationships/slideLayout" Target="/ppt/slideLayouts/slideLayout34.xml" Id="rId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notesSlide" Target="/ppt/notesSlides/notesSlide33.xml" Id="rId2" /><Relationship Type="http://schemas.openxmlformats.org/officeDocument/2006/relationships/slideLayout" Target="/ppt/slideLayouts/slideLayout413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51.xml" Id="rId1" /></Relationships>
</file>

<file path=ppt/slides/_rels/slide511.xml.rels>&#65279;<?xml version="1.0" encoding="utf-8"?><Relationships xmlns="http://schemas.openxmlformats.org/package/2006/relationships"><Relationship Type="http://schemas.openxmlformats.org/officeDocument/2006/relationships/notesSlide" Target="/ppt/notesSlides/notesSlide511.xml" Id="rId2" /><Relationship Type="http://schemas.openxmlformats.org/officeDocument/2006/relationships/slideLayout" Target="/ppt/slideLayouts/slideLayout69.xml" Id="rId1" /></Relationships>
</file>

<file path=ppt/slides/_rels/slide610.xml.rels>&#65279;<?xml version="1.0" encoding="utf-8"?><Relationships xmlns="http://schemas.openxmlformats.org/package/2006/relationships"><Relationship Type="http://schemas.openxmlformats.org/officeDocument/2006/relationships/notesSlide" Target="/ppt/notesSlides/notesSlide610.xml" Id="rId2" /><Relationship Type="http://schemas.openxmlformats.org/officeDocument/2006/relationships/slideLayout" Target="/ppt/slideLayouts/slideLayout75.xml" Id="rId1" /></Relationships>
</file>

<file path=ppt/slides/_rels/slide77.xml.rels>&#65279;<?xml version="1.0" encoding="utf-8"?><Relationships xmlns="http://schemas.openxmlformats.org/package/2006/relationships"><Relationship Type="http://schemas.openxmlformats.org/officeDocument/2006/relationships/notesSlide" Target="/ppt/notesSlides/notesSlide77.xml" Id="rId2" /><Relationship Type="http://schemas.openxmlformats.org/officeDocument/2006/relationships/slideLayout" Target="/ppt/slideLayouts/slideLayout82.xml" Id="rId1" /></Relationships>
</file>

<file path=ppt/slides/_rels/slide84.xml.rels>&#65279;<?xml version="1.0" encoding="utf-8"?><Relationships xmlns="http://schemas.openxmlformats.org/package/2006/relationships"><Relationship Type="http://schemas.openxmlformats.org/officeDocument/2006/relationships/notesSlide" Target="/ppt/notesSlides/notesSlide84.xml" Id="rId2" /><Relationship Type="http://schemas.openxmlformats.org/officeDocument/2006/relationships/slideLayout" Target="/ppt/slideLayouts/slideLayout914.xml" Id="rId1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1012.xml" Id="rId1" /></Relationships>
</file>

<file path=ppt/slides/slide10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dsholder til tekst 11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18" name="Pladsholder til tekst 1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24" name="Pladsholder til tekst 12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30" name="Pladsholder til tekst 12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36" name="Pladsholder til tekst 13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42" name="Pladsholder til tekst 14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11" name="Pladsholder til tekst 110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17" name="Pladsholder til tekst 1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23" name="Pladsholder til tekst 12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29" name="Pladsholder til tekst 128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35" name="Pladsholder til tekst 13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41" name="Pladsholder til tekst 14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13" name="Pladsholder til tekst 11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19" name="Pladsholder til tekst 11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25" name="Pladsholder til tekst 12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31" name="Pladsholder til tekst 130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37" name="Pladsholder til tekst 13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43" name="Pladsholder til tekst 14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14" name="Pladsholder til tekst 11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20" name="Pladsholder til tekst 11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26" name="Pladsholder til tekst 12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32" name="Pladsholder til tekst 131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38" name="Pladsholder til tekst 13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44" name="Pladsholder til tekst 14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15" name="Pladsholder til tekst 11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21" name="Pladsholder til tekst 12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27" name="Pladsholder til tekst 12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33" name="Pladsholder til tekst 132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39" name="Pladsholder til tekst 13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45" name="Pladsholder til tekst 14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16" name="Pladsholder til tekst 115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22" name="Pladsholder til tekst 1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28" name="Pladsholder til tekst 127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34" name="Pladsholder til tekst 133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40" name="Pladsholder til tekst 13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46" name="Pladsholder til tekst 14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dsholder til tekst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3" name="Pladsholder til tekst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9" name="Pladsholder til tekst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5" name="Pladsholder til tekst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1" name="Pladsholder til tekst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7" name="Pladsholder til tekst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6" name="Pladsholder til tekst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2" name="Pladsholder til tekst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8" name="Pladsholder til tekst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4" name="Pladsholder til tekst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0" name="Pladsholder til tekst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6" name="Pladsholder til tekst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8" name="Pladsholder til tekst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4" name="Pladsholder til tekst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0" name="Pladsholder til tekst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6" name="Pladsholder til tekst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2" name="Pladsholder til tekst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8" name="Pladsholder til tekst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9" name="Pladsholder til tekst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5" name="Pladsholder til tekst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1" name="Pladsholder til tekst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7" name="Pladsholder til tekst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3" name="Pladsholder til tekst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9" name="Pladsholder til tekst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0" name="Pladsholder til tekst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6" name="Pladsholder til tekst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2" name="Pladsholder til tekst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8" name="Pladsholder til tekst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4" name="Pladsholder til tekst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10" name="Pladsholder til tekst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1" name="Pladsholder til tekst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7" name="Pladsholder til tekst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3" name="Pladsholder til tekst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9" name="Pladsholder til tekst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5" name="Pladsholder til tekst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11" name="Pladsholder til tekst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dsholder til tekst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3" name="Pladsholder til tekst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9" name="Pladsholder til tekst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5" name="Pladsholder til tekst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1" name="Pladsholder til tekst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7" name="Pladsholder til tekst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6" name="Pladsholder til tekst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2" name="Pladsholder til tekst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8" name="Pladsholder til tekst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4" name="Pladsholder til tekst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0" name="Pladsholder til tekst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6" name="Pladsholder til tekst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8" name="Pladsholder til tekst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4" name="Pladsholder til tekst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0" name="Pladsholder til tekst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6" name="Pladsholder til tekst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2" name="Pladsholder til tekst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8" name="Pladsholder til tekst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9" name="Pladsholder til tekst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5" name="Pladsholder til tekst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1" name="Pladsholder til tekst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7" name="Pladsholder til tekst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3" name="Pladsholder til tekst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9" name="Pladsholder til tekst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0" name="Pladsholder til tekst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6" name="Pladsholder til tekst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2" name="Pladsholder til tekst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8" name="Pladsholder til tekst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4" name="Pladsholder til tekst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10" name="Pladsholder til tekst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1" name="Pladsholder til tekst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7" name="Pladsholder til tekst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3" name="Pladsholder til tekst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9" name="Pladsholder til tekst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5" name="Pladsholder til tekst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11" name="Pladsholder til tekst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dsholder til teks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7" name="Pladsholder til teks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3" name="Pladsholder til teks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9" name="Pladsholder til teks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5" name="Pladsholder til teks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1" name="Pladsholder til teks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0" name="Pladsholder til tekst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6" name="Pladsholder til teks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2" name="Pladsholder til teks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8" name="Pladsholder til teks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4" name="Pladsholder til teks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0" name="Pladsholder til teks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2" name="Pladsholder til teks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8" name="Pladsholder til teks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4" name="Pladsholder til teks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0" name="Pladsholder til teks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6" name="Pladsholder til teks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2" name="Pladsholder til teks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3" name="Pladsholder til teks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9" name="Pladsholder til teks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5" name="Pladsholder til teks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1" name="Pladsholder til teks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7" name="Pladsholder til teks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3" name="Pladsholder til teks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4" name="Pladsholder til teks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0" name="Pladsholder til teks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6" name="Pladsholder til teks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2" name="Pladsholder til teks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8" name="Pladsholder til teks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4" name="Pladsholder til teks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5" name="Pladsholder til teks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1" name="Pladsholder til teks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7" name="Pladsholder til teks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3" name="Pladsholder til teks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9" name="Pladsholder til teks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5" name="Pladsholder til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dsholder til teks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7" name="Pladsholder til teks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3" name="Pladsholder til teks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9" name="Pladsholder til teks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5" name="Pladsholder til teks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1" name="Pladsholder til teks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8" name="Pladsholder til tekst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6" name="Pladsholder til teks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2" name="Pladsholder til teks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8" name="Pladsholder til teks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4" name="Pladsholder til teks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0" name="Pladsholder til teks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2" name="Pladsholder til teks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8" name="Pladsholder til teks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4" name="Pladsholder til teks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0" name="Pladsholder til teks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6" name="Pladsholder til teks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2" name="Pladsholder til teks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3" name="Pladsholder til teks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9" name="Pladsholder til teks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5" name="Pladsholder til teks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1" name="Pladsholder til teks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7" name="Pladsholder til teks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3" name="Pladsholder til teks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4" name="Pladsholder til teks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0" name="Pladsholder til teks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6" name="Pladsholder til teks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2" name="Pladsholder til teks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8" name="Pladsholder til teks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4" name="Pladsholder til teks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5" name="Pladsholder til teks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1" name="Pladsholder til teks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7" name="Pladsholder til teks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3" name="Pladsholder til teks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9" name="Pladsholder til teks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5" name="Pladsholder til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dsholder til teks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7" name="Pladsholder til teks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3" name="Pladsholder til teks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9" name="Pladsholder til teks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5" name="Pladsholder til teks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1" name="Pladsholder til teks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8" name="Pladsholder til tekst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6" name="Pladsholder til teks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2" name="Pladsholder til teks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8" name="Pladsholder til teks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4" name="Pladsholder til teks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0" name="Pladsholder til teks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2" name="Pladsholder til teks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8" name="Pladsholder til teks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4" name="Pladsholder til teks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0" name="Pladsholder til teks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6" name="Pladsholder til teks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2" name="Pladsholder til teks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3" name="Pladsholder til teks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9" name="Pladsholder til teks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5" name="Pladsholder til teks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1" name="Pladsholder til teks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7" name="Pladsholder til teks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3" name="Pladsholder til teks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4" name="Pladsholder til teks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0" name="Pladsholder til teks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6" name="Pladsholder til teks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2" name="Pladsholder til teks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8" name="Pladsholder til teks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4" name="Pladsholder til teks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5" name="Pladsholder til teks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1" name="Pladsholder til teks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7" name="Pladsholder til teks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3" name="Pladsholder til teks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9" name="Pladsholder til teks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5" name="Pladsholder til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dsholder til teks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7" name="Pladsholder til teks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3" name="Pladsholder til teks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9" name="Pladsholder til teks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5" name="Pladsholder til teks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1" name="Pladsholder til teks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0" name="Pladsholder til tekst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6" name="Pladsholder til teks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2" name="Pladsholder til teks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8" name="Pladsholder til teks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4" name="Pladsholder til teks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0" name="Pladsholder til teks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2" name="Pladsholder til teks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8" name="Pladsholder til teks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4" name="Pladsholder til teks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0" name="Pladsholder til teks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6" name="Pladsholder til teks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2" name="Pladsholder til teks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3" name="Pladsholder til teks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9" name="Pladsholder til teks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5" name="Pladsholder til teks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1" name="Pladsholder til teks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7" name="Pladsholder til teks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3" name="Pladsholder til teks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4" name="Pladsholder til teks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0" name="Pladsholder til teks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6" name="Pladsholder til teks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2" name="Pladsholder til teks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8" name="Pladsholder til teks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4" name="Pladsholder til teks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5" name="Pladsholder til teks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1" name="Pladsholder til teks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57" name="Pladsholder til teks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3" name="Pladsholder til teks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9" name="Pladsholder til teks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75" name="Pladsholder til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2.xml><?xml version="1.0" encoding="utf-8"?>
<a:theme xmlns:a="http://schemas.openxmlformats.org/drawingml/2006/main" name="2021-kalender med to ring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1.xml><?xml version="1.0" encoding="utf-8"?>
<a:theme xmlns:a="http://schemas.openxmlformats.org/drawingml/2006/main" name="Office-tema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3.xml><?xml version="1.0" encoding="utf-8"?>
<a:theme xmlns:a="http://schemas.openxmlformats.org/drawingml/2006/main" name="Office-tema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E3832F57-1C04-4D20-9AA9-ABED3B40ACED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E580EDBC-A7D4-453D-9B1C-C48D60199BE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1.xml><?xml version="1.0" encoding="utf-8"?>
<ds:datastoreItem xmlns:ds="http://schemas.openxmlformats.org/officeDocument/2006/customXml" ds:itemID="{F93FDE2D-060E-437A-94FD-B4B779CF47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TM16401331</ap:Template>
  <ap:TotalTime>0</ap:TotalTime>
  <ap:Words>12</ap:Words>
  <ap:PresentationFormat>On-screen Show (4:3)</ap:PresentationFormat>
  <ap:Paragraphs>12</ap:Paragraphs>
  <ap:Slides>12</ap:Slides>
  <ap:Notes>12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ap:HeadingPairs>
  <ap:TitlesOfParts>
    <vt:vector baseType="lpstr" size="15">
      <vt:lpstr>Arial</vt:lpstr>
      <vt:lpstr>Calibri</vt:lpstr>
      <vt:lpstr>2021-kalender med to ringe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2020-07-15T06:15:37Z</dcterms:created>
  <dcterms:modified xsi:type="dcterms:W3CDTF">2020-11-27T08:15:34Z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