
<file path=[Content_Types].xml><?xml version="1.0" encoding="utf-8"?>
<Types xmlns="http://schemas.openxmlformats.org/package/2006/content-types">
  <Default Extension="xml" ContentType="application/vnd.openxmlformats-package.core-properties+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tableStyles.xml" ContentType="application/vnd.openxmlformats-officedocument.presentationml.tableStyles+xml"/>
  <Override PartName="/ppt/notesMasters/notesMaster11.xml" ContentType="application/vnd.openxmlformats-officedocument.presentationml.notesMaster+xml"/>
  <Override PartName="/ppt/theme/theme21.xml" ContentType="application/vnd.openxmlformats-officedocument.theme+xml"/>
  <Override PartName="/ppt/theme/theme12.xml" ContentType="application/vnd.openxmlformats-officedocument.theme+xml"/>
  <Override PartName="/ppt/slides/slide11.xml" ContentType="application/vnd.openxmlformats-officedocument.presentationml.slide+xml"/>
  <Override PartName="/ppt/notesSlides/notesSlide1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82.xml" ContentType="application/vnd.openxmlformats-officedocument.presentationml.slideLayout+xml"/>
  <Override PartName="/ppt/slideLayouts/slideLayout1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1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1110.xml" ContentType="application/vnd.openxmlformats-officedocument.presentationml.slideLayout+xml"/>
  <Override PartName="/ppt/slideLayouts/slideLayout511.xml" ContentType="application/vnd.openxmlformats-officedocument.presentationml.slideLayout+xml"/>
  <Override PartName="/ppt/slideLayouts/slideLayout1512.xml" ContentType="application/vnd.openxmlformats-officedocument.presentationml.slideLayout+xml"/>
  <Override PartName="/ppt/slideLayouts/slideLayout1013.xml" ContentType="application/vnd.openxmlformats-officedocument.presentationml.slideLayout+xml"/>
  <Override PartName="/ppt/slideLayouts/slideLayout414.xml" ContentType="application/vnd.openxmlformats-officedocument.presentationml.slideLayout+xml"/>
  <Override PartName="/ppt/slideLayouts/slideLayout915.xml" ContentType="application/vnd.openxmlformats-officedocument.presentationml.slideLayout+xml"/>
  <Override PartName="/ppt/slideLayouts/slideLayout1416.xml" ContentType="application/vnd.openxmlformats-officedocument.presentationml.slide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handoutMasters/handoutMaster11.xml" ContentType="application/vnd.openxmlformats-officedocument.presentationml.handoutMaster+xml"/>
  <Override PartName="/ppt/theme/theme33.xml" ContentType="application/vnd.openxmlformats-officedocument.theme+xml"/>
  <Override PartName="/ppt/changesInfos/changesInfo1.xml" ContentType="application/vnd.ms-powerpoint.changesinfo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package/2006/relationships/metadata/thumbnail" Target="/docProps/thumbnail.jpeg" Id="rId2" /><Relationship Type="http://schemas.openxmlformats.org/officeDocument/2006/relationships/officeDocument" Target="/ppt/presentation.xml" Id="rId1" /><Relationship Type="http://schemas.openxmlformats.org/officeDocument/2006/relationships/extended-properties" Target="/docProps/app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12192000" cy="6858000"/>
  <p:notesSz cx="6858000" cy="9144000"/>
  <p:defaultTextStyle>
    <a:defPPr rtl="0">
      <a:defRPr lang="da-DK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84" autoAdjust="0"/>
    <p:restoredTop sz="96623" autoAdjust="0"/>
  </p:normalViewPr>
  <p:slideViewPr>
    <p:cSldViewPr snapToGrid="0">
      <p:cViewPr varScale="1">
        <p:scale>
          <a:sx n="116" d="100"/>
          <a:sy n="116" d="100"/>
        </p:scale>
        <p:origin x="108" y="2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3" d="100"/>
          <a:sy n="93" d="100"/>
        </p:scale>
        <p:origin x="3708" y="102"/>
      </p:cViewPr>
      <p:guideLst/>
    </p:cSldViewPr>
  </p:notes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tableStyles" Target="/ppt/tableStyles.xml" Id="rId8" /><Relationship Type="http://schemas.openxmlformats.org/officeDocument/2006/relationships/notesMaster" Target="/ppt/notesMasters/notesMaster11.xml" Id="rId3" /><Relationship Type="http://schemas.openxmlformats.org/officeDocument/2006/relationships/theme" Target="/ppt/theme/theme12.xml" Id="rId7" /><Relationship Type="http://schemas.openxmlformats.org/officeDocument/2006/relationships/slide" Target="/ppt/slides/slide11.xml" Id="rId2" /><Relationship Type="http://schemas.openxmlformats.org/officeDocument/2006/relationships/slideMaster" Target="/ppt/slideMasters/slideMaster11.xml" Id="rId1" /><Relationship Type="http://schemas.openxmlformats.org/officeDocument/2006/relationships/viewProps" Target="/ppt/viewProps.xml" Id="rId6" /><Relationship Type="http://schemas.openxmlformats.org/officeDocument/2006/relationships/presProps" Target="/ppt/presProps.xml" Id="rId5" /><Relationship Type="http://schemas.openxmlformats.org/officeDocument/2006/relationships/handoutMaster" Target="/ppt/handoutMasters/handoutMaster11.xml" Id="rId4" /><Relationship Type="http://schemas.microsoft.com/office/2016/11/relationships/changesInfo" Target="/ppt/changesInfos/changesInfo1.xml" Id="rId9" 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ake Test User" userId="SID-0" providerId="Test" clId="FakeClientId"/>
    <pc:docChg chg="undo custSel modSld modMainMaster modNotesMaster modHandout">
      <pc:chgData name="Fake Test User" userId="SID-0" providerId="Test" clId="FakeClientId" dt="2021-07-27T00:42:46.734" v="28"/>
      <pc:docMkLst>
        <pc:docMk/>
      </pc:docMkLst>
      <pc:sldChg chg="modSp mod modNotes modNotesTx">
        <pc:chgData name="Fake Test User" userId="SID-0" providerId="Test" clId="FakeClientId" dt="2021-07-27T00:42:01.766" v="25" actId="790"/>
        <pc:sldMkLst>
          <pc:docMk/>
          <pc:sldMk cId="3622625124" sldId="256"/>
        </pc:sldMkLst>
        <pc:spChg chg="mod">
          <ac:chgData name="Fake Test User" userId="SID-0" providerId="Test" clId="FakeClientId" dt="2021-07-27T00:36:40.532" v="0" actId="790"/>
          <ac:spMkLst>
            <pc:docMk/>
            <pc:sldMk cId="3622625124" sldId="256"/>
            <ac:spMk id="2" creationId="{00000000-0000-0000-0000-000000000000}"/>
          </ac:spMkLst>
        </pc:spChg>
        <pc:spChg chg="mod">
          <ac:chgData name="Fake Test User" userId="SID-0" providerId="Test" clId="FakeClientId" dt="2021-07-27T00:36:40.532" v="0" actId="790"/>
          <ac:spMkLst>
            <pc:docMk/>
            <pc:sldMk cId="3622625124" sldId="256"/>
            <ac:spMk id="3" creationId="{00000000-0000-0000-0000-000000000000}"/>
          </ac:spMkLst>
        </pc:spChg>
      </pc:sldChg>
      <pc:sldMasterChg chg="modSp mod modSldLayout">
        <pc:chgData name="Fake Test User" userId="SID-0" providerId="Test" clId="FakeClientId" dt="2021-07-27T00:42:46.734" v="28"/>
        <pc:sldMasterMkLst>
          <pc:docMk/>
          <pc:sldMasterMk cId="0" sldId="2147483648"/>
        </pc:sldMasterMkLst>
        <pc:spChg chg="mod">
          <ac:chgData name="Fake Test User" userId="SID-0" providerId="Test" clId="FakeClientId" dt="2021-07-27T00:38:11.625" v="4" actId="790"/>
          <ac:spMkLst>
            <pc:docMk/>
            <pc:sldMasterMk cId="0" sldId="2147483648"/>
            <ac:spMk id="2" creationId="{00000000-0000-0000-0000-000000000000}"/>
          </ac:spMkLst>
        </pc:spChg>
        <pc:spChg chg="mod">
          <ac:chgData name="Fake Test User" userId="SID-0" providerId="Test" clId="FakeClientId" dt="2021-07-27T00:38:11.625" v="4" actId="790"/>
          <ac:spMkLst>
            <pc:docMk/>
            <pc:sldMasterMk cId="0" sldId="2147483648"/>
            <ac:spMk id="3" creationId="{00000000-0000-0000-0000-000000000000}"/>
          </ac:spMkLst>
        </pc:spChg>
        <pc:spChg chg="mod">
          <ac:chgData name="Fake Test User" userId="SID-0" providerId="Test" clId="FakeClientId" dt="2021-07-27T00:38:11.625" v="4" actId="790"/>
          <ac:spMkLst>
            <pc:docMk/>
            <pc:sldMasterMk cId="0" sldId="2147483648"/>
            <ac:spMk id="4" creationId="{00000000-0000-0000-0000-000000000000}"/>
          </ac:spMkLst>
        </pc:spChg>
        <pc:spChg chg="mod">
          <ac:chgData name="Fake Test User" userId="SID-0" providerId="Test" clId="FakeClientId" dt="2021-07-27T00:38:11.625" v="4" actId="790"/>
          <ac:spMkLst>
            <pc:docMk/>
            <pc:sldMasterMk cId="0" sldId="2147483648"/>
            <ac:spMk id="5" creationId="{00000000-0000-0000-0000-000000000000}"/>
          </ac:spMkLst>
        </pc:spChg>
        <pc:spChg chg="mod">
          <ac:chgData name="Fake Test User" userId="SID-0" providerId="Test" clId="FakeClientId" dt="2021-07-27T00:38:11.625" v="4" actId="790"/>
          <ac:spMkLst>
            <pc:docMk/>
            <pc:sldMasterMk cId="0" sldId="2147483648"/>
            <ac:spMk id="6" creationId="{00000000-0000-0000-0000-000000000000}"/>
          </ac:spMkLst>
        </pc:spChg>
        <pc:sldLayoutChg chg="modSp mod">
          <pc:chgData name="Fake Test User" userId="SID-0" providerId="Test" clId="FakeClientId" dt="2021-07-27T00:42:46.734" v="28"/>
          <pc:sldLayoutMkLst>
            <pc:docMk/>
            <pc:sldMasterMk cId="0" sldId="2147483648"/>
            <pc:sldLayoutMk cId="0" sldId="2147483649"/>
          </pc:sldLayoutMkLst>
          <pc:spChg chg="mod">
            <ac:chgData name="Fake Test User" userId="SID-0" providerId="Test" clId="FakeClientId" dt="2021-07-27T00:42:46.734" v="28"/>
            <ac:spMkLst>
              <pc:docMk/>
              <pc:sldMasterMk cId="0" sldId="2147483648"/>
              <pc:sldLayoutMk cId="0" sldId="2147483649"/>
              <ac:spMk id="2" creationId="{00000000-0000-0000-0000-000000000000}"/>
            </ac:spMkLst>
          </pc:spChg>
          <pc:spChg chg="mod">
            <ac:chgData name="Fake Test User" userId="SID-0" providerId="Test" clId="FakeClientId" dt="2021-07-27T00:38:32.454" v="5" actId="790"/>
            <ac:spMkLst>
              <pc:docMk/>
              <pc:sldMasterMk cId="0" sldId="2147483648"/>
              <pc:sldLayoutMk cId="0" sldId="2147483649"/>
              <ac:spMk id="3" creationId="{00000000-0000-0000-0000-000000000000}"/>
            </ac:spMkLst>
          </pc:spChg>
          <pc:spChg chg="mod">
            <ac:chgData name="Fake Test User" userId="SID-0" providerId="Test" clId="FakeClientId" dt="2021-07-27T00:38:32.454" v="5" actId="790"/>
            <ac:spMkLst>
              <pc:docMk/>
              <pc:sldMasterMk cId="0" sldId="2147483648"/>
              <pc:sldLayoutMk cId="0" sldId="2147483649"/>
              <ac:spMk id="4" creationId="{00000000-0000-0000-0000-000000000000}"/>
            </ac:spMkLst>
          </pc:spChg>
          <pc:spChg chg="mod">
            <ac:chgData name="Fake Test User" userId="SID-0" providerId="Test" clId="FakeClientId" dt="2021-07-27T00:38:32.454" v="5" actId="790"/>
            <ac:spMkLst>
              <pc:docMk/>
              <pc:sldMasterMk cId="0" sldId="2147483648"/>
              <pc:sldLayoutMk cId="0" sldId="2147483649"/>
              <ac:spMk id="5" creationId="{00000000-0000-0000-0000-000000000000}"/>
            </ac:spMkLst>
          </pc:spChg>
          <pc:spChg chg="mod">
            <ac:chgData name="Fake Test User" userId="SID-0" providerId="Test" clId="FakeClientId" dt="2021-07-27T00:38:32.454" v="5" actId="790"/>
            <ac:spMkLst>
              <pc:docMk/>
              <pc:sldMasterMk cId="0" sldId="2147483648"/>
              <pc:sldLayoutMk cId="0" sldId="2147483649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7T00:38:39.188" v="6" actId="790"/>
          <pc:sldLayoutMkLst>
            <pc:docMk/>
            <pc:sldMasterMk cId="0" sldId="2147483648"/>
            <pc:sldLayoutMk cId="0" sldId="2147483650"/>
          </pc:sldLayoutMkLst>
          <pc:spChg chg="mod">
            <ac:chgData name="Fake Test User" userId="SID-0" providerId="Test" clId="FakeClientId" dt="2021-07-27T00:38:39.188" v="6" actId="790"/>
            <ac:spMkLst>
              <pc:docMk/>
              <pc:sldMasterMk cId="0" sldId="2147483648"/>
              <pc:sldLayoutMk cId="0" sldId="2147483650"/>
              <ac:spMk id="2" creationId="{00000000-0000-0000-0000-000000000000}"/>
            </ac:spMkLst>
          </pc:spChg>
          <pc:spChg chg="mod">
            <ac:chgData name="Fake Test User" userId="SID-0" providerId="Test" clId="FakeClientId" dt="2021-07-27T00:38:39.188" v="6" actId="790"/>
            <ac:spMkLst>
              <pc:docMk/>
              <pc:sldMasterMk cId="0" sldId="2147483648"/>
              <pc:sldLayoutMk cId="0" sldId="2147483650"/>
              <ac:spMk id="3" creationId="{00000000-0000-0000-0000-000000000000}"/>
            </ac:spMkLst>
          </pc:spChg>
          <pc:spChg chg="mod">
            <ac:chgData name="Fake Test User" userId="SID-0" providerId="Test" clId="FakeClientId" dt="2021-07-27T00:38:39.188" v="6" actId="790"/>
            <ac:spMkLst>
              <pc:docMk/>
              <pc:sldMasterMk cId="0" sldId="2147483648"/>
              <pc:sldLayoutMk cId="0" sldId="2147483650"/>
              <ac:spMk id="4" creationId="{00000000-0000-0000-0000-000000000000}"/>
            </ac:spMkLst>
          </pc:spChg>
          <pc:spChg chg="mod">
            <ac:chgData name="Fake Test User" userId="SID-0" providerId="Test" clId="FakeClientId" dt="2021-07-27T00:38:39.188" v="6" actId="790"/>
            <ac:spMkLst>
              <pc:docMk/>
              <pc:sldMasterMk cId="0" sldId="2147483648"/>
              <pc:sldLayoutMk cId="0" sldId="2147483650"/>
              <ac:spMk id="5" creationId="{00000000-0000-0000-0000-000000000000}"/>
            </ac:spMkLst>
          </pc:spChg>
          <pc:spChg chg="mod">
            <ac:chgData name="Fake Test User" userId="SID-0" providerId="Test" clId="FakeClientId" dt="2021-07-27T00:38:39.188" v="6" actId="790"/>
            <ac:spMkLst>
              <pc:docMk/>
              <pc:sldMasterMk cId="0" sldId="2147483648"/>
              <pc:sldLayoutMk cId="0" sldId="2147483650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7T00:38:46.766" v="7" actId="790"/>
          <pc:sldLayoutMkLst>
            <pc:docMk/>
            <pc:sldMasterMk cId="0" sldId="2147483648"/>
            <pc:sldLayoutMk cId="0" sldId="2147483651"/>
          </pc:sldLayoutMkLst>
          <pc:spChg chg="mod">
            <ac:chgData name="Fake Test User" userId="SID-0" providerId="Test" clId="FakeClientId" dt="2021-07-27T00:38:46.766" v="7" actId="790"/>
            <ac:spMkLst>
              <pc:docMk/>
              <pc:sldMasterMk cId="0" sldId="2147483648"/>
              <pc:sldLayoutMk cId="0" sldId="2147483651"/>
              <ac:spMk id="2" creationId="{00000000-0000-0000-0000-000000000000}"/>
            </ac:spMkLst>
          </pc:spChg>
          <pc:spChg chg="mod">
            <ac:chgData name="Fake Test User" userId="SID-0" providerId="Test" clId="FakeClientId" dt="2021-07-27T00:38:46.766" v="7" actId="790"/>
            <ac:spMkLst>
              <pc:docMk/>
              <pc:sldMasterMk cId="0" sldId="2147483648"/>
              <pc:sldLayoutMk cId="0" sldId="2147483651"/>
              <ac:spMk id="3" creationId="{00000000-0000-0000-0000-000000000000}"/>
            </ac:spMkLst>
          </pc:spChg>
          <pc:spChg chg="mod">
            <ac:chgData name="Fake Test User" userId="SID-0" providerId="Test" clId="FakeClientId" dt="2021-07-27T00:38:46.766" v="7" actId="790"/>
            <ac:spMkLst>
              <pc:docMk/>
              <pc:sldMasterMk cId="0" sldId="2147483648"/>
              <pc:sldLayoutMk cId="0" sldId="2147483651"/>
              <ac:spMk id="4" creationId="{00000000-0000-0000-0000-000000000000}"/>
            </ac:spMkLst>
          </pc:spChg>
          <pc:spChg chg="mod">
            <ac:chgData name="Fake Test User" userId="SID-0" providerId="Test" clId="FakeClientId" dt="2021-07-27T00:38:46.766" v="7" actId="790"/>
            <ac:spMkLst>
              <pc:docMk/>
              <pc:sldMasterMk cId="0" sldId="2147483648"/>
              <pc:sldLayoutMk cId="0" sldId="2147483651"/>
              <ac:spMk id="5" creationId="{00000000-0000-0000-0000-000000000000}"/>
            </ac:spMkLst>
          </pc:spChg>
          <pc:spChg chg="mod">
            <ac:chgData name="Fake Test User" userId="SID-0" providerId="Test" clId="FakeClientId" dt="2021-07-27T00:38:46.766" v="7" actId="790"/>
            <ac:spMkLst>
              <pc:docMk/>
              <pc:sldMasterMk cId="0" sldId="2147483648"/>
              <pc:sldLayoutMk cId="0" sldId="2147483651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7T00:38:53.891" v="8" actId="790"/>
          <pc:sldLayoutMkLst>
            <pc:docMk/>
            <pc:sldMasterMk cId="0" sldId="2147483648"/>
            <pc:sldLayoutMk cId="0" sldId="2147483652"/>
          </pc:sldLayoutMkLst>
          <pc:spChg chg="mod">
            <ac:chgData name="Fake Test User" userId="SID-0" providerId="Test" clId="FakeClientId" dt="2021-07-27T00:38:53.891" v="8" actId="790"/>
            <ac:spMkLst>
              <pc:docMk/>
              <pc:sldMasterMk cId="0" sldId="2147483648"/>
              <pc:sldLayoutMk cId="0" sldId="2147483652"/>
              <ac:spMk id="3" creationId="{00000000-0000-0000-0000-000000000000}"/>
            </ac:spMkLst>
          </pc:spChg>
          <pc:spChg chg="mod">
            <ac:chgData name="Fake Test User" userId="SID-0" providerId="Test" clId="FakeClientId" dt="2021-07-27T00:38:53.891" v="8" actId="790"/>
            <ac:spMkLst>
              <pc:docMk/>
              <pc:sldMasterMk cId="0" sldId="2147483648"/>
              <pc:sldLayoutMk cId="0" sldId="2147483652"/>
              <ac:spMk id="4" creationId="{00000000-0000-0000-0000-000000000000}"/>
            </ac:spMkLst>
          </pc:spChg>
          <pc:spChg chg="mod">
            <ac:chgData name="Fake Test User" userId="SID-0" providerId="Test" clId="FakeClientId" dt="2021-07-27T00:38:53.891" v="8" actId="790"/>
            <ac:spMkLst>
              <pc:docMk/>
              <pc:sldMasterMk cId="0" sldId="2147483648"/>
              <pc:sldLayoutMk cId="0" sldId="2147483652"/>
              <ac:spMk id="5" creationId="{00000000-0000-0000-0000-000000000000}"/>
            </ac:spMkLst>
          </pc:spChg>
          <pc:spChg chg="mod">
            <ac:chgData name="Fake Test User" userId="SID-0" providerId="Test" clId="FakeClientId" dt="2021-07-27T00:38:53.891" v="8" actId="790"/>
            <ac:spMkLst>
              <pc:docMk/>
              <pc:sldMasterMk cId="0" sldId="2147483648"/>
              <pc:sldLayoutMk cId="0" sldId="2147483652"/>
              <ac:spMk id="6" creationId="{00000000-0000-0000-0000-000000000000}"/>
            </ac:spMkLst>
          </pc:spChg>
          <pc:spChg chg="mod">
            <ac:chgData name="Fake Test User" userId="SID-0" providerId="Test" clId="FakeClientId" dt="2021-07-27T00:38:53.891" v="8" actId="790"/>
            <ac:spMkLst>
              <pc:docMk/>
              <pc:sldMasterMk cId="0" sldId="2147483648"/>
              <pc:sldLayoutMk cId="0" sldId="2147483652"/>
              <ac:spMk id="8" creationId="{00000000-0000-0000-0000-000000000000}"/>
            </ac:spMkLst>
          </pc:spChg>
          <pc:spChg chg="mod">
            <ac:chgData name="Fake Test User" userId="SID-0" providerId="Test" clId="FakeClientId" dt="2021-07-27T00:38:53.891" v="8" actId="790"/>
            <ac:spMkLst>
              <pc:docMk/>
              <pc:sldMasterMk cId="0" sldId="2147483648"/>
              <pc:sldLayoutMk cId="0" sldId="2147483652"/>
              <ac:spMk id="11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7T00:38:58.235" v="9" actId="790"/>
          <pc:sldLayoutMkLst>
            <pc:docMk/>
            <pc:sldMasterMk cId="0" sldId="2147483648"/>
            <pc:sldLayoutMk cId="0" sldId="2147483653"/>
          </pc:sldLayoutMkLst>
          <pc:spChg chg="mod">
            <ac:chgData name="Fake Test User" userId="SID-0" providerId="Test" clId="FakeClientId" dt="2021-07-27T00:38:58.235" v="9" actId="790"/>
            <ac:spMkLst>
              <pc:docMk/>
              <pc:sldMasterMk cId="0" sldId="2147483648"/>
              <pc:sldLayoutMk cId="0" sldId="2147483653"/>
              <ac:spMk id="3" creationId="{00000000-0000-0000-0000-000000000000}"/>
            </ac:spMkLst>
          </pc:spChg>
          <pc:spChg chg="mod">
            <ac:chgData name="Fake Test User" userId="SID-0" providerId="Test" clId="FakeClientId" dt="2021-07-27T00:38:58.235" v="9" actId="790"/>
            <ac:spMkLst>
              <pc:docMk/>
              <pc:sldMasterMk cId="0" sldId="2147483648"/>
              <pc:sldLayoutMk cId="0" sldId="2147483653"/>
              <ac:spMk id="4" creationId="{00000000-0000-0000-0000-000000000000}"/>
            </ac:spMkLst>
          </pc:spChg>
          <pc:spChg chg="mod">
            <ac:chgData name="Fake Test User" userId="SID-0" providerId="Test" clId="FakeClientId" dt="2021-07-27T00:38:58.235" v="9" actId="790"/>
            <ac:spMkLst>
              <pc:docMk/>
              <pc:sldMasterMk cId="0" sldId="2147483648"/>
              <pc:sldLayoutMk cId="0" sldId="2147483653"/>
              <ac:spMk id="5" creationId="{00000000-0000-0000-0000-000000000000}"/>
            </ac:spMkLst>
          </pc:spChg>
          <pc:spChg chg="mod">
            <ac:chgData name="Fake Test User" userId="SID-0" providerId="Test" clId="FakeClientId" dt="2021-07-27T00:38:58.235" v="9" actId="790"/>
            <ac:spMkLst>
              <pc:docMk/>
              <pc:sldMasterMk cId="0" sldId="2147483648"/>
              <pc:sldLayoutMk cId="0" sldId="2147483653"/>
              <ac:spMk id="6" creationId="{00000000-0000-0000-0000-000000000000}"/>
            </ac:spMkLst>
          </pc:spChg>
          <pc:spChg chg="mod">
            <ac:chgData name="Fake Test User" userId="SID-0" providerId="Test" clId="FakeClientId" dt="2021-07-27T00:38:58.235" v="9" actId="790"/>
            <ac:spMkLst>
              <pc:docMk/>
              <pc:sldMasterMk cId="0" sldId="2147483648"/>
              <pc:sldLayoutMk cId="0" sldId="2147483653"/>
              <ac:spMk id="7" creationId="{00000000-0000-0000-0000-000000000000}"/>
            </ac:spMkLst>
          </pc:spChg>
          <pc:spChg chg="mod">
            <ac:chgData name="Fake Test User" userId="SID-0" providerId="Test" clId="FakeClientId" dt="2021-07-27T00:38:58.235" v="9" actId="790"/>
            <ac:spMkLst>
              <pc:docMk/>
              <pc:sldMasterMk cId="0" sldId="2147483648"/>
              <pc:sldLayoutMk cId="0" sldId="2147483653"/>
              <ac:spMk id="8" creationId="{00000000-0000-0000-0000-000000000000}"/>
            </ac:spMkLst>
          </pc:spChg>
          <pc:spChg chg="mod">
            <ac:chgData name="Fake Test User" userId="SID-0" providerId="Test" clId="FakeClientId" dt="2021-07-27T00:38:58.235" v="9" actId="790"/>
            <ac:spMkLst>
              <pc:docMk/>
              <pc:sldMasterMk cId="0" sldId="2147483648"/>
              <pc:sldLayoutMk cId="0" sldId="2147483653"/>
              <ac:spMk id="10" creationId="{00000000-0000-0000-0000-000000000000}"/>
            </ac:spMkLst>
          </pc:spChg>
          <pc:spChg chg="mod">
            <ac:chgData name="Fake Test User" userId="SID-0" providerId="Test" clId="FakeClientId" dt="2021-07-27T00:38:58.235" v="9" actId="790"/>
            <ac:spMkLst>
              <pc:docMk/>
              <pc:sldMasterMk cId="0" sldId="2147483648"/>
              <pc:sldLayoutMk cId="0" sldId="2147483653"/>
              <ac:spMk id="13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7T00:39:02.485" v="10" actId="790"/>
          <pc:sldLayoutMkLst>
            <pc:docMk/>
            <pc:sldMasterMk cId="0" sldId="2147483648"/>
            <pc:sldLayoutMk cId="0" sldId="2147483654"/>
          </pc:sldLayoutMkLst>
          <pc:spChg chg="mod">
            <ac:chgData name="Fake Test User" userId="SID-0" providerId="Test" clId="FakeClientId" dt="2021-07-27T00:39:02.485" v="10" actId="790"/>
            <ac:spMkLst>
              <pc:docMk/>
              <pc:sldMasterMk cId="0" sldId="2147483648"/>
              <pc:sldLayoutMk cId="0" sldId="2147483654"/>
              <ac:spMk id="2" creationId="{00000000-0000-0000-0000-000000000000}"/>
            </ac:spMkLst>
          </pc:spChg>
          <pc:spChg chg="mod">
            <ac:chgData name="Fake Test User" userId="SID-0" providerId="Test" clId="FakeClientId" dt="2021-07-27T00:39:02.485" v="10" actId="790"/>
            <ac:spMkLst>
              <pc:docMk/>
              <pc:sldMasterMk cId="0" sldId="2147483648"/>
              <pc:sldLayoutMk cId="0" sldId="2147483654"/>
              <ac:spMk id="3" creationId="{00000000-0000-0000-0000-000000000000}"/>
            </ac:spMkLst>
          </pc:spChg>
          <pc:spChg chg="mod">
            <ac:chgData name="Fake Test User" userId="SID-0" providerId="Test" clId="FakeClientId" dt="2021-07-27T00:39:02.485" v="10" actId="790"/>
            <ac:spMkLst>
              <pc:docMk/>
              <pc:sldMasterMk cId="0" sldId="2147483648"/>
              <pc:sldLayoutMk cId="0" sldId="2147483654"/>
              <ac:spMk id="4" creationId="{00000000-0000-0000-0000-000000000000}"/>
            </ac:spMkLst>
          </pc:spChg>
          <pc:spChg chg="mod">
            <ac:chgData name="Fake Test User" userId="SID-0" providerId="Test" clId="FakeClientId" dt="2021-07-27T00:39:02.485" v="10" actId="790"/>
            <ac:spMkLst>
              <pc:docMk/>
              <pc:sldMasterMk cId="0" sldId="2147483648"/>
              <pc:sldLayoutMk cId="0" sldId="2147483654"/>
              <ac:spMk id="5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7T00:39:06.500" v="11" actId="790"/>
          <pc:sldLayoutMkLst>
            <pc:docMk/>
            <pc:sldMasterMk cId="0" sldId="2147483648"/>
            <pc:sldLayoutMk cId="0" sldId="2147483655"/>
          </pc:sldLayoutMkLst>
          <pc:spChg chg="mod">
            <ac:chgData name="Fake Test User" userId="SID-0" providerId="Test" clId="FakeClientId" dt="2021-07-27T00:39:06.500" v="11" actId="790"/>
            <ac:spMkLst>
              <pc:docMk/>
              <pc:sldMasterMk cId="0" sldId="2147483648"/>
              <pc:sldLayoutMk cId="0" sldId="2147483655"/>
              <ac:spMk id="2" creationId="{00000000-0000-0000-0000-000000000000}"/>
            </ac:spMkLst>
          </pc:spChg>
          <pc:spChg chg="mod">
            <ac:chgData name="Fake Test User" userId="SID-0" providerId="Test" clId="FakeClientId" dt="2021-07-27T00:39:06.500" v="11" actId="790"/>
            <ac:spMkLst>
              <pc:docMk/>
              <pc:sldMasterMk cId="0" sldId="2147483648"/>
              <pc:sldLayoutMk cId="0" sldId="2147483655"/>
              <ac:spMk id="3" creationId="{00000000-0000-0000-0000-000000000000}"/>
            </ac:spMkLst>
          </pc:spChg>
          <pc:spChg chg="mod">
            <ac:chgData name="Fake Test User" userId="SID-0" providerId="Test" clId="FakeClientId" dt="2021-07-27T00:39:06.500" v="11" actId="790"/>
            <ac:spMkLst>
              <pc:docMk/>
              <pc:sldMasterMk cId="0" sldId="2147483648"/>
              <pc:sldLayoutMk cId="0" sldId="2147483655"/>
              <ac:spMk id="4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7T00:39:12.157" v="12" actId="790"/>
          <pc:sldLayoutMkLst>
            <pc:docMk/>
            <pc:sldMasterMk cId="0" sldId="2147483648"/>
            <pc:sldLayoutMk cId="0" sldId="2147483656"/>
          </pc:sldLayoutMkLst>
          <pc:spChg chg="mod">
            <ac:chgData name="Fake Test User" userId="SID-0" providerId="Test" clId="FakeClientId" dt="2021-07-27T00:39:12.157" v="12" actId="790"/>
            <ac:spMkLst>
              <pc:docMk/>
              <pc:sldMasterMk cId="0" sldId="2147483648"/>
              <pc:sldLayoutMk cId="0" sldId="2147483656"/>
              <ac:spMk id="2" creationId="{00000000-0000-0000-0000-000000000000}"/>
            </ac:spMkLst>
          </pc:spChg>
          <pc:spChg chg="mod">
            <ac:chgData name="Fake Test User" userId="SID-0" providerId="Test" clId="FakeClientId" dt="2021-07-27T00:39:12.157" v="12" actId="790"/>
            <ac:spMkLst>
              <pc:docMk/>
              <pc:sldMasterMk cId="0" sldId="2147483648"/>
              <pc:sldLayoutMk cId="0" sldId="2147483656"/>
              <ac:spMk id="3" creationId="{00000000-0000-0000-0000-000000000000}"/>
            </ac:spMkLst>
          </pc:spChg>
          <pc:spChg chg="mod">
            <ac:chgData name="Fake Test User" userId="SID-0" providerId="Test" clId="FakeClientId" dt="2021-07-27T00:39:12.157" v="12" actId="790"/>
            <ac:spMkLst>
              <pc:docMk/>
              <pc:sldMasterMk cId="0" sldId="2147483648"/>
              <pc:sldLayoutMk cId="0" sldId="2147483656"/>
              <ac:spMk id="4" creationId="{00000000-0000-0000-0000-000000000000}"/>
            </ac:spMkLst>
          </pc:spChg>
          <pc:spChg chg="mod">
            <ac:chgData name="Fake Test User" userId="SID-0" providerId="Test" clId="FakeClientId" dt="2021-07-27T00:39:12.157" v="12" actId="790"/>
            <ac:spMkLst>
              <pc:docMk/>
              <pc:sldMasterMk cId="0" sldId="2147483648"/>
              <pc:sldLayoutMk cId="0" sldId="2147483656"/>
              <ac:spMk id="5" creationId="{00000000-0000-0000-0000-000000000000}"/>
            </ac:spMkLst>
          </pc:spChg>
          <pc:spChg chg="mod">
            <ac:chgData name="Fake Test User" userId="SID-0" providerId="Test" clId="FakeClientId" dt="2021-07-27T00:39:12.157" v="12" actId="790"/>
            <ac:spMkLst>
              <pc:docMk/>
              <pc:sldMasterMk cId="0" sldId="2147483648"/>
              <pc:sldLayoutMk cId="0" sldId="2147483656"/>
              <ac:spMk id="6" creationId="{00000000-0000-0000-0000-000000000000}"/>
            </ac:spMkLst>
          </pc:spChg>
          <pc:spChg chg="mod">
            <ac:chgData name="Fake Test User" userId="SID-0" providerId="Test" clId="FakeClientId" dt="2021-07-27T00:39:12.157" v="12" actId="790"/>
            <ac:spMkLst>
              <pc:docMk/>
              <pc:sldMasterMk cId="0" sldId="2147483648"/>
              <pc:sldLayoutMk cId="0" sldId="2147483656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7T00:39:16.235" v="13" actId="790"/>
          <pc:sldLayoutMkLst>
            <pc:docMk/>
            <pc:sldMasterMk cId="0" sldId="2147483648"/>
            <pc:sldLayoutMk cId="0" sldId="2147483657"/>
          </pc:sldLayoutMkLst>
          <pc:spChg chg="mod">
            <ac:chgData name="Fake Test User" userId="SID-0" providerId="Test" clId="FakeClientId" dt="2021-07-27T00:39:16.235" v="13" actId="790"/>
            <ac:spMkLst>
              <pc:docMk/>
              <pc:sldMasterMk cId="0" sldId="2147483648"/>
              <pc:sldLayoutMk cId="0" sldId="2147483657"/>
              <ac:spMk id="2" creationId="{00000000-0000-0000-0000-000000000000}"/>
            </ac:spMkLst>
          </pc:spChg>
          <pc:spChg chg="mod">
            <ac:chgData name="Fake Test User" userId="SID-0" providerId="Test" clId="FakeClientId" dt="2021-07-27T00:39:16.235" v="13" actId="790"/>
            <ac:spMkLst>
              <pc:docMk/>
              <pc:sldMasterMk cId="0" sldId="2147483648"/>
              <pc:sldLayoutMk cId="0" sldId="2147483657"/>
              <ac:spMk id="3" creationId="{00000000-0000-0000-0000-000000000000}"/>
            </ac:spMkLst>
          </pc:spChg>
          <pc:spChg chg="mod">
            <ac:chgData name="Fake Test User" userId="SID-0" providerId="Test" clId="FakeClientId" dt="2021-07-27T00:39:16.235" v="13" actId="790"/>
            <ac:spMkLst>
              <pc:docMk/>
              <pc:sldMasterMk cId="0" sldId="2147483648"/>
              <pc:sldLayoutMk cId="0" sldId="2147483657"/>
              <ac:spMk id="4" creationId="{00000000-0000-0000-0000-000000000000}"/>
            </ac:spMkLst>
          </pc:spChg>
          <pc:spChg chg="mod">
            <ac:chgData name="Fake Test User" userId="SID-0" providerId="Test" clId="FakeClientId" dt="2021-07-27T00:39:16.235" v="13" actId="790"/>
            <ac:spMkLst>
              <pc:docMk/>
              <pc:sldMasterMk cId="0" sldId="2147483648"/>
              <pc:sldLayoutMk cId="0" sldId="2147483657"/>
              <ac:spMk id="5" creationId="{00000000-0000-0000-0000-000000000000}"/>
            </ac:spMkLst>
          </pc:spChg>
          <pc:spChg chg="mod">
            <ac:chgData name="Fake Test User" userId="SID-0" providerId="Test" clId="FakeClientId" dt="2021-07-27T00:39:16.235" v="13" actId="790"/>
            <ac:spMkLst>
              <pc:docMk/>
              <pc:sldMasterMk cId="0" sldId="2147483648"/>
              <pc:sldLayoutMk cId="0" sldId="2147483657"/>
              <ac:spMk id="6" creationId="{00000000-0000-0000-0000-000000000000}"/>
            </ac:spMkLst>
          </pc:spChg>
          <pc:spChg chg="mod">
            <ac:chgData name="Fake Test User" userId="SID-0" providerId="Test" clId="FakeClientId" dt="2021-07-27T00:39:16.235" v="13" actId="790"/>
            <ac:spMkLst>
              <pc:docMk/>
              <pc:sldMasterMk cId="0" sldId="2147483648"/>
              <pc:sldLayoutMk cId="0" sldId="2147483657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7T00:39:42.282" v="19" actId="790"/>
          <pc:sldLayoutMkLst>
            <pc:docMk/>
            <pc:sldMasterMk cId="0" sldId="2147483648"/>
            <pc:sldLayoutMk cId="0" sldId="2147483658"/>
          </pc:sldLayoutMkLst>
          <pc:spChg chg="mod">
            <ac:chgData name="Fake Test User" userId="SID-0" providerId="Test" clId="FakeClientId" dt="2021-07-27T00:39:42.282" v="19" actId="790"/>
            <ac:spMkLst>
              <pc:docMk/>
              <pc:sldMasterMk cId="0" sldId="2147483648"/>
              <pc:sldLayoutMk cId="0" sldId="2147483658"/>
              <ac:spMk id="2" creationId="{00000000-0000-0000-0000-000000000000}"/>
            </ac:spMkLst>
          </pc:spChg>
          <pc:spChg chg="mod">
            <ac:chgData name="Fake Test User" userId="SID-0" providerId="Test" clId="FakeClientId" dt="2021-07-27T00:39:42.282" v="19" actId="790"/>
            <ac:spMkLst>
              <pc:docMk/>
              <pc:sldMasterMk cId="0" sldId="2147483648"/>
              <pc:sldLayoutMk cId="0" sldId="2147483658"/>
              <ac:spMk id="3" creationId="{00000000-0000-0000-0000-000000000000}"/>
            </ac:spMkLst>
          </pc:spChg>
          <pc:spChg chg="mod">
            <ac:chgData name="Fake Test User" userId="SID-0" providerId="Test" clId="FakeClientId" dt="2021-07-27T00:39:42.282" v="19" actId="790"/>
            <ac:spMkLst>
              <pc:docMk/>
              <pc:sldMasterMk cId="0" sldId="2147483648"/>
              <pc:sldLayoutMk cId="0" sldId="2147483658"/>
              <ac:spMk id="4" creationId="{00000000-0000-0000-0000-000000000000}"/>
            </ac:spMkLst>
          </pc:spChg>
          <pc:spChg chg="mod">
            <ac:chgData name="Fake Test User" userId="SID-0" providerId="Test" clId="FakeClientId" dt="2021-07-27T00:39:42.282" v="19" actId="790"/>
            <ac:spMkLst>
              <pc:docMk/>
              <pc:sldMasterMk cId="0" sldId="2147483648"/>
              <pc:sldLayoutMk cId="0" sldId="2147483658"/>
              <ac:spMk id="5" creationId="{00000000-0000-0000-0000-000000000000}"/>
            </ac:spMkLst>
          </pc:spChg>
          <pc:spChg chg="mod">
            <ac:chgData name="Fake Test User" userId="SID-0" providerId="Test" clId="FakeClientId" dt="2021-07-27T00:39:42.282" v="19" actId="790"/>
            <ac:spMkLst>
              <pc:docMk/>
              <pc:sldMasterMk cId="0" sldId="2147483648"/>
              <pc:sldLayoutMk cId="0" sldId="2147483658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7T00:39:47.172" v="20" actId="790"/>
          <pc:sldLayoutMkLst>
            <pc:docMk/>
            <pc:sldMasterMk cId="0" sldId="2147483648"/>
            <pc:sldLayoutMk cId="0" sldId="2147483659"/>
          </pc:sldLayoutMkLst>
          <pc:spChg chg="mod">
            <ac:chgData name="Fake Test User" userId="SID-0" providerId="Test" clId="FakeClientId" dt="2021-07-27T00:39:47.172" v="20" actId="790"/>
            <ac:spMkLst>
              <pc:docMk/>
              <pc:sldMasterMk cId="0" sldId="2147483648"/>
              <pc:sldLayoutMk cId="0" sldId="2147483659"/>
              <ac:spMk id="2" creationId="{00000000-0000-0000-0000-000000000000}"/>
            </ac:spMkLst>
          </pc:spChg>
          <pc:spChg chg="mod">
            <ac:chgData name="Fake Test User" userId="SID-0" providerId="Test" clId="FakeClientId" dt="2021-07-27T00:39:47.172" v="20" actId="790"/>
            <ac:spMkLst>
              <pc:docMk/>
              <pc:sldMasterMk cId="0" sldId="2147483648"/>
              <pc:sldLayoutMk cId="0" sldId="2147483659"/>
              <ac:spMk id="3" creationId="{00000000-0000-0000-0000-000000000000}"/>
            </ac:spMkLst>
          </pc:spChg>
          <pc:spChg chg="mod">
            <ac:chgData name="Fake Test User" userId="SID-0" providerId="Test" clId="FakeClientId" dt="2021-07-27T00:39:47.172" v="20" actId="790"/>
            <ac:spMkLst>
              <pc:docMk/>
              <pc:sldMasterMk cId="0" sldId="2147483648"/>
              <pc:sldLayoutMk cId="0" sldId="2147483659"/>
              <ac:spMk id="4" creationId="{00000000-0000-0000-0000-000000000000}"/>
            </ac:spMkLst>
          </pc:spChg>
          <pc:spChg chg="mod">
            <ac:chgData name="Fake Test User" userId="SID-0" providerId="Test" clId="FakeClientId" dt="2021-07-27T00:39:47.172" v="20" actId="790"/>
            <ac:spMkLst>
              <pc:docMk/>
              <pc:sldMasterMk cId="0" sldId="2147483648"/>
              <pc:sldLayoutMk cId="0" sldId="2147483659"/>
              <ac:spMk id="5" creationId="{00000000-0000-0000-0000-000000000000}"/>
            </ac:spMkLst>
          </pc:spChg>
          <pc:spChg chg="mod">
            <ac:chgData name="Fake Test User" userId="SID-0" providerId="Test" clId="FakeClientId" dt="2021-07-27T00:39:47.172" v="20" actId="790"/>
            <ac:spMkLst>
              <pc:docMk/>
              <pc:sldMasterMk cId="0" sldId="2147483648"/>
              <pc:sldLayoutMk cId="0" sldId="2147483659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7T00:39:20.563" v="14" actId="790"/>
          <pc:sldLayoutMkLst>
            <pc:docMk/>
            <pc:sldMasterMk cId="0" sldId="2147483648"/>
            <pc:sldLayoutMk cId="0" sldId="2147483660"/>
          </pc:sldLayoutMkLst>
          <pc:spChg chg="mod">
            <ac:chgData name="Fake Test User" userId="SID-0" providerId="Test" clId="FakeClientId" dt="2021-07-27T00:39:20.563" v="14" actId="790"/>
            <ac:spMkLst>
              <pc:docMk/>
              <pc:sldMasterMk cId="0" sldId="2147483648"/>
              <pc:sldLayoutMk cId="0" sldId="2147483660"/>
              <ac:spMk id="2" creationId="{00000000-0000-0000-0000-000000000000}"/>
            </ac:spMkLst>
          </pc:spChg>
          <pc:spChg chg="mod">
            <ac:chgData name="Fake Test User" userId="SID-0" providerId="Test" clId="FakeClientId" dt="2021-07-27T00:39:20.563" v="14" actId="790"/>
            <ac:spMkLst>
              <pc:docMk/>
              <pc:sldMasterMk cId="0" sldId="2147483648"/>
              <pc:sldLayoutMk cId="0" sldId="2147483660"/>
              <ac:spMk id="3" creationId="{00000000-0000-0000-0000-000000000000}"/>
            </ac:spMkLst>
          </pc:spChg>
          <pc:spChg chg="mod">
            <ac:chgData name="Fake Test User" userId="SID-0" providerId="Test" clId="FakeClientId" dt="2021-07-27T00:39:20.563" v="14" actId="790"/>
            <ac:spMkLst>
              <pc:docMk/>
              <pc:sldMasterMk cId="0" sldId="2147483648"/>
              <pc:sldLayoutMk cId="0" sldId="2147483660"/>
              <ac:spMk id="4" creationId="{00000000-0000-0000-0000-000000000000}"/>
            </ac:spMkLst>
          </pc:spChg>
          <pc:spChg chg="mod">
            <ac:chgData name="Fake Test User" userId="SID-0" providerId="Test" clId="FakeClientId" dt="2021-07-27T00:39:20.563" v="14" actId="790"/>
            <ac:spMkLst>
              <pc:docMk/>
              <pc:sldMasterMk cId="0" sldId="2147483648"/>
              <pc:sldLayoutMk cId="0" sldId="2147483660"/>
              <ac:spMk id="5" creationId="{00000000-0000-0000-0000-000000000000}"/>
            </ac:spMkLst>
          </pc:spChg>
          <pc:spChg chg="mod">
            <ac:chgData name="Fake Test User" userId="SID-0" providerId="Test" clId="FakeClientId" dt="2021-07-27T00:39:20.563" v="14" actId="790"/>
            <ac:spMkLst>
              <pc:docMk/>
              <pc:sldMasterMk cId="0" sldId="2147483648"/>
              <pc:sldLayoutMk cId="0" sldId="2147483660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7T00:39:24.735" v="15" actId="790"/>
          <pc:sldLayoutMkLst>
            <pc:docMk/>
            <pc:sldMasterMk cId="0" sldId="2147483648"/>
            <pc:sldLayoutMk cId="0" sldId="2147483661"/>
          </pc:sldLayoutMkLst>
          <pc:spChg chg="mod">
            <ac:chgData name="Fake Test User" userId="SID-0" providerId="Test" clId="FakeClientId" dt="2021-07-27T00:39:24.735" v="15" actId="790"/>
            <ac:spMkLst>
              <pc:docMk/>
              <pc:sldMasterMk cId="0" sldId="2147483648"/>
              <pc:sldLayoutMk cId="0" sldId="2147483661"/>
              <ac:spMk id="2" creationId="{00000000-0000-0000-0000-000000000000}"/>
            </ac:spMkLst>
          </pc:spChg>
          <pc:spChg chg="mod">
            <ac:chgData name="Fake Test User" userId="SID-0" providerId="Test" clId="FakeClientId" dt="2021-07-27T00:39:24.735" v="15" actId="790"/>
            <ac:spMkLst>
              <pc:docMk/>
              <pc:sldMasterMk cId="0" sldId="2147483648"/>
              <pc:sldLayoutMk cId="0" sldId="2147483661"/>
              <ac:spMk id="3" creationId="{00000000-0000-0000-0000-000000000000}"/>
            </ac:spMkLst>
          </pc:spChg>
          <pc:spChg chg="mod">
            <ac:chgData name="Fake Test User" userId="SID-0" providerId="Test" clId="FakeClientId" dt="2021-07-27T00:39:24.735" v="15" actId="790"/>
            <ac:spMkLst>
              <pc:docMk/>
              <pc:sldMasterMk cId="0" sldId="2147483648"/>
              <pc:sldLayoutMk cId="0" sldId="2147483661"/>
              <ac:spMk id="4" creationId="{00000000-0000-0000-0000-000000000000}"/>
            </ac:spMkLst>
          </pc:spChg>
          <pc:spChg chg="mod">
            <ac:chgData name="Fake Test User" userId="SID-0" providerId="Test" clId="FakeClientId" dt="2021-07-27T00:39:24.735" v="15" actId="790"/>
            <ac:spMkLst>
              <pc:docMk/>
              <pc:sldMasterMk cId="0" sldId="2147483648"/>
              <pc:sldLayoutMk cId="0" sldId="2147483661"/>
              <ac:spMk id="5" creationId="{00000000-0000-0000-0000-000000000000}"/>
            </ac:spMkLst>
          </pc:spChg>
          <pc:spChg chg="mod">
            <ac:chgData name="Fake Test User" userId="SID-0" providerId="Test" clId="FakeClientId" dt="2021-07-27T00:39:24.735" v="15" actId="790"/>
            <ac:spMkLst>
              <pc:docMk/>
              <pc:sldMasterMk cId="0" sldId="2147483648"/>
              <pc:sldLayoutMk cId="0" sldId="2147483661"/>
              <ac:spMk id="6" creationId="{00000000-0000-0000-0000-000000000000}"/>
            </ac:spMkLst>
          </pc:spChg>
          <pc:spChg chg="mod">
            <ac:chgData name="Fake Test User" userId="SID-0" providerId="Test" clId="FakeClientId" dt="2021-07-27T00:39:24.735" v="15" actId="790"/>
            <ac:spMkLst>
              <pc:docMk/>
              <pc:sldMasterMk cId="0" sldId="2147483648"/>
              <pc:sldLayoutMk cId="0" sldId="2147483661"/>
              <ac:spMk id="13" creationId="{00000000-0000-0000-0000-000000000000}"/>
            </ac:spMkLst>
          </pc:spChg>
          <pc:spChg chg="mod">
            <ac:chgData name="Fake Test User" userId="SID-0" providerId="Test" clId="FakeClientId" dt="2021-07-27T00:39:24.735" v="15" actId="790"/>
            <ac:spMkLst>
              <pc:docMk/>
              <pc:sldMasterMk cId="0" sldId="2147483648"/>
              <pc:sldLayoutMk cId="0" sldId="2147483661"/>
              <ac:spMk id="14" creationId="{00000000-0000-0000-0000-000000000000}"/>
            </ac:spMkLst>
          </pc:spChg>
          <pc:spChg chg="mod">
            <ac:chgData name="Fake Test User" userId="SID-0" providerId="Test" clId="FakeClientId" dt="2021-07-27T00:39:24.735" v="15" actId="790"/>
            <ac:spMkLst>
              <pc:docMk/>
              <pc:sldMasterMk cId="0" sldId="2147483648"/>
              <pc:sldLayoutMk cId="0" sldId="2147483661"/>
              <ac:spMk id="15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7T00:39:28.938" v="16" actId="790"/>
          <pc:sldLayoutMkLst>
            <pc:docMk/>
            <pc:sldMasterMk cId="0" sldId="2147483648"/>
            <pc:sldLayoutMk cId="0" sldId="2147483662"/>
          </pc:sldLayoutMkLst>
          <pc:spChg chg="mod">
            <ac:chgData name="Fake Test User" userId="SID-0" providerId="Test" clId="FakeClientId" dt="2021-07-27T00:39:28.938" v="16" actId="790"/>
            <ac:spMkLst>
              <pc:docMk/>
              <pc:sldMasterMk cId="0" sldId="2147483648"/>
              <pc:sldLayoutMk cId="0" sldId="2147483662"/>
              <ac:spMk id="2" creationId="{00000000-0000-0000-0000-000000000000}"/>
            </ac:spMkLst>
          </pc:spChg>
          <pc:spChg chg="mod">
            <ac:chgData name="Fake Test User" userId="SID-0" providerId="Test" clId="FakeClientId" dt="2021-07-27T00:39:28.938" v="16" actId="790"/>
            <ac:spMkLst>
              <pc:docMk/>
              <pc:sldMasterMk cId="0" sldId="2147483648"/>
              <pc:sldLayoutMk cId="0" sldId="2147483662"/>
              <ac:spMk id="4" creationId="{00000000-0000-0000-0000-000000000000}"/>
            </ac:spMkLst>
          </pc:spChg>
          <pc:spChg chg="mod">
            <ac:chgData name="Fake Test User" userId="SID-0" providerId="Test" clId="FakeClientId" dt="2021-07-27T00:39:28.938" v="16" actId="790"/>
            <ac:spMkLst>
              <pc:docMk/>
              <pc:sldMasterMk cId="0" sldId="2147483648"/>
              <pc:sldLayoutMk cId="0" sldId="2147483662"/>
              <ac:spMk id="5" creationId="{00000000-0000-0000-0000-000000000000}"/>
            </ac:spMkLst>
          </pc:spChg>
          <pc:spChg chg="mod">
            <ac:chgData name="Fake Test User" userId="SID-0" providerId="Test" clId="FakeClientId" dt="2021-07-27T00:39:28.938" v="16" actId="790"/>
            <ac:spMkLst>
              <pc:docMk/>
              <pc:sldMasterMk cId="0" sldId="2147483648"/>
              <pc:sldLayoutMk cId="0" sldId="2147483662"/>
              <ac:spMk id="6" creationId="{00000000-0000-0000-0000-000000000000}"/>
            </ac:spMkLst>
          </pc:spChg>
          <pc:spChg chg="mod">
            <ac:chgData name="Fake Test User" userId="SID-0" providerId="Test" clId="FakeClientId" dt="2021-07-27T00:39:28.938" v="16" actId="790"/>
            <ac:spMkLst>
              <pc:docMk/>
              <pc:sldMasterMk cId="0" sldId="2147483648"/>
              <pc:sldLayoutMk cId="0" sldId="2147483662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7T00:39:33.016" v="17" actId="790"/>
          <pc:sldLayoutMkLst>
            <pc:docMk/>
            <pc:sldMasterMk cId="0" sldId="2147483648"/>
            <pc:sldLayoutMk cId="0" sldId="2147483663"/>
          </pc:sldLayoutMkLst>
          <pc:spChg chg="mod">
            <ac:chgData name="Fake Test User" userId="SID-0" providerId="Test" clId="FakeClientId" dt="2021-07-27T00:39:33.016" v="17" actId="790"/>
            <ac:spMkLst>
              <pc:docMk/>
              <pc:sldMasterMk cId="0" sldId="2147483648"/>
              <pc:sldLayoutMk cId="0" sldId="2147483663"/>
              <ac:spMk id="4" creationId="{00000000-0000-0000-0000-000000000000}"/>
            </ac:spMkLst>
          </pc:spChg>
          <pc:spChg chg="mod">
            <ac:chgData name="Fake Test User" userId="SID-0" providerId="Test" clId="FakeClientId" dt="2021-07-27T00:39:33.016" v="17" actId="790"/>
            <ac:spMkLst>
              <pc:docMk/>
              <pc:sldMasterMk cId="0" sldId="2147483648"/>
              <pc:sldLayoutMk cId="0" sldId="2147483663"/>
              <ac:spMk id="5" creationId="{00000000-0000-0000-0000-000000000000}"/>
            </ac:spMkLst>
          </pc:spChg>
          <pc:spChg chg="mod">
            <ac:chgData name="Fake Test User" userId="SID-0" providerId="Test" clId="FakeClientId" dt="2021-07-27T00:39:33.016" v="17" actId="790"/>
            <ac:spMkLst>
              <pc:docMk/>
              <pc:sldMasterMk cId="0" sldId="2147483648"/>
              <pc:sldLayoutMk cId="0" sldId="2147483663"/>
              <ac:spMk id="6" creationId="{00000000-0000-0000-0000-000000000000}"/>
            </ac:spMkLst>
          </pc:spChg>
          <pc:spChg chg="mod">
            <ac:chgData name="Fake Test User" userId="SID-0" providerId="Test" clId="FakeClientId" dt="2021-07-27T00:39:33.016" v="17" actId="790"/>
            <ac:spMkLst>
              <pc:docMk/>
              <pc:sldMasterMk cId="0" sldId="2147483648"/>
              <pc:sldLayoutMk cId="0" sldId="2147483663"/>
              <ac:spMk id="7" creationId="{00000000-0000-0000-0000-000000000000}"/>
            </ac:spMkLst>
          </pc:spChg>
          <pc:spChg chg="mod">
            <ac:chgData name="Fake Test User" userId="SID-0" providerId="Test" clId="FakeClientId" dt="2021-07-27T00:39:33.016" v="17" actId="790"/>
            <ac:spMkLst>
              <pc:docMk/>
              <pc:sldMasterMk cId="0" sldId="2147483648"/>
              <pc:sldLayoutMk cId="0" sldId="2147483663"/>
              <ac:spMk id="12" creationId="{00000000-0000-0000-0000-000000000000}"/>
            </ac:spMkLst>
          </pc:spChg>
          <pc:spChg chg="mod">
            <ac:chgData name="Fake Test User" userId="SID-0" providerId="Test" clId="FakeClientId" dt="2021-07-27T00:39:33.016" v="17" actId="790"/>
            <ac:spMkLst>
              <pc:docMk/>
              <pc:sldMasterMk cId="0" sldId="2147483648"/>
              <pc:sldLayoutMk cId="0" sldId="2147483663"/>
              <ac:spMk id="17" creationId="{00000000-0000-0000-0000-000000000000}"/>
            </ac:spMkLst>
          </pc:spChg>
          <pc:spChg chg="mod">
            <ac:chgData name="Fake Test User" userId="SID-0" providerId="Test" clId="FakeClientId" dt="2021-07-27T00:39:33.016" v="17" actId="790"/>
            <ac:spMkLst>
              <pc:docMk/>
              <pc:sldMasterMk cId="0" sldId="2147483648"/>
              <pc:sldLayoutMk cId="0" sldId="2147483663"/>
              <ac:spMk id="18" creationId="{00000000-0000-0000-0000-000000000000}"/>
            </ac:spMkLst>
          </pc:spChg>
          <pc:spChg chg="mod">
            <ac:chgData name="Fake Test User" userId="SID-0" providerId="Test" clId="FakeClientId" dt="2021-07-27T00:39:33.016" v="17" actId="790"/>
            <ac:spMkLst>
              <pc:docMk/>
              <pc:sldMasterMk cId="0" sldId="2147483648"/>
              <pc:sldLayoutMk cId="0" sldId="2147483663"/>
              <ac:spMk id="21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7T00:39:37.328" v="18" actId="790"/>
          <pc:sldLayoutMkLst>
            <pc:docMk/>
            <pc:sldMasterMk cId="0" sldId="2147483648"/>
            <pc:sldLayoutMk cId="0" sldId="2147483664"/>
          </pc:sldLayoutMkLst>
          <pc:spChg chg="mod">
            <ac:chgData name="Fake Test User" userId="SID-0" providerId="Test" clId="FakeClientId" dt="2021-07-27T00:39:37.328" v="18" actId="790"/>
            <ac:spMkLst>
              <pc:docMk/>
              <pc:sldMasterMk cId="0" sldId="2147483648"/>
              <pc:sldLayoutMk cId="0" sldId="2147483664"/>
              <ac:spMk id="2" creationId="{00000000-0000-0000-0000-000000000000}"/>
            </ac:spMkLst>
          </pc:spChg>
          <pc:spChg chg="mod">
            <ac:chgData name="Fake Test User" userId="SID-0" providerId="Test" clId="FakeClientId" dt="2021-07-27T00:39:37.328" v="18" actId="790"/>
            <ac:spMkLst>
              <pc:docMk/>
              <pc:sldMasterMk cId="0" sldId="2147483648"/>
              <pc:sldLayoutMk cId="0" sldId="2147483664"/>
              <ac:spMk id="4" creationId="{00000000-0000-0000-0000-000000000000}"/>
            </ac:spMkLst>
          </pc:spChg>
          <pc:spChg chg="mod">
            <ac:chgData name="Fake Test User" userId="SID-0" providerId="Test" clId="FakeClientId" dt="2021-07-27T00:39:37.328" v="18" actId="790"/>
            <ac:spMkLst>
              <pc:docMk/>
              <pc:sldMasterMk cId="0" sldId="2147483648"/>
              <pc:sldLayoutMk cId="0" sldId="2147483664"/>
              <ac:spMk id="5" creationId="{00000000-0000-0000-0000-000000000000}"/>
            </ac:spMkLst>
          </pc:spChg>
          <pc:spChg chg="mod">
            <ac:chgData name="Fake Test User" userId="SID-0" providerId="Test" clId="FakeClientId" dt="2021-07-27T00:39:37.328" v="18" actId="790"/>
            <ac:spMkLst>
              <pc:docMk/>
              <pc:sldMasterMk cId="0" sldId="2147483648"/>
              <pc:sldLayoutMk cId="0" sldId="2147483664"/>
              <ac:spMk id="6" creationId="{00000000-0000-0000-0000-000000000000}"/>
            </ac:spMkLst>
          </pc:spChg>
          <pc:spChg chg="mod">
            <ac:chgData name="Fake Test User" userId="SID-0" providerId="Test" clId="FakeClientId" dt="2021-07-27T00:39:37.328" v="18" actId="790"/>
            <ac:spMkLst>
              <pc:docMk/>
              <pc:sldMasterMk cId="0" sldId="2147483648"/>
              <pc:sldLayoutMk cId="0" sldId="2147483664"/>
              <ac:spMk id="7" creationId="{00000000-0000-0000-0000-000000000000}"/>
            </ac:spMkLst>
          </pc:spChg>
          <pc:spChg chg="mod">
            <ac:chgData name="Fake Test User" userId="SID-0" providerId="Test" clId="FakeClientId" dt="2021-07-27T00:39:37.328" v="18" actId="790"/>
            <ac:spMkLst>
              <pc:docMk/>
              <pc:sldMasterMk cId="0" sldId="2147483648"/>
              <pc:sldLayoutMk cId="0" sldId="2147483664"/>
              <ac:spMk id="21" creationId="{00000000-0000-0000-0000-000000000000}"/>
            </ac:spMkLst>
          </pc:spChg>
        </pc:sldLayoutChg>
      </pc:sldMasterChg>
    </pc:docChg>
  </pc:docChgLst>
</pc:chgInfo>
</file>

<file path=ppt/handoutMasters/_rels/handoutMaster11.xml.rels>&#65279;<?xml version="1.0" encoding="utf-8"?><Relationships xmlns="http://schemas.openxmlformats.org/package/2006/relationships"><Relationship Type="http://schemas.openxmlformats.org/officeDocument/2006/relationships/theme" Target="/ppt/theme/theme33.xml" Id="rId1" /></Relationships>
</file>

<file path=ppt/handoutMasters/handoutMaster1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>
            <a:extLst>
              <a:ext uri="{FF2B5EF4-FFF2-40B4-BE49-F238E27FC236}">
                <a16:creationId xmlns:a16="http://schemas.microsoft.com/office/drawing/2014/main" id="{E3A51B56-FBCC-4AC7-8903-DDC0D712185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FC425AF9-EB3E-4B60-A1FC-6A7A0500F31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86F7CB-24AA-48BC-9048-36757DFDC61B}" type="datetime1">
              <a:rPr lang="da-DK" smtClean="0"/>
              <a:t>27-07-2021</a:t>
            </a:fld>
            <a:endParaRPr lang="da-DK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2CC080D1-489F-4CF0-BDAC-BC266550F4C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047A04B6-140D-4A88-850D-C04511CEFC9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F6D0A4-FBF3-4EC5-BFF0-6A63AE976AA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5545837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21.xml" Id="rId1" /></Relationships>
</file>

<file path=ppt/notesMasters/notesMaster1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 noProof="0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847C0D-1F44-43A1-90AB-C139FCABE96A}" type="datetime1">
              <a:rPr lang="da-DK" smtClean="0"/>
              <a:pPr/>
              <a:t>27-07-2021</a:t>
            </a:fld>
            <a:endParaRPr lang="da-DK" dirty="0"/>
          </a:p>
        </p:txBody>
      </p:sp>
      <p:sp>
        <p:nvSpPr>
          <p:cNvPr id="4" name="Pladsholder til slide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 noProof="0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da-DK" noProof="0"/>
              <a:t>Klik for at redigere i master</a:t>
            </a:r>
          </a:p>
          <a:p>
            <a:pPr lvl="1"/>
            <a:r>
              <a:rPr lang="da-DK" noProof="0"/>
              <a:t>Andet niveau</a:t>
            </a:r>
          </a:p>
          <a:p>
            <a:pPr lvl="2"/>
            <a:r>
              <a:rPr lang="da-DK" noProof="0"/>
              <a:t>Tredje niveau</a:t>
            </a:r>
          </a:p>
          <a:p>
            <a:pPr lvl="3"/>
            <a:r>
              <a:rPr lang="da-DK" noProof="0"/>
              <a:t>Fjerde niveau</a:t>
            </a:r>
          </a:p>
          <a:p>
            <a:pPr lvl="4"/>
            <a:r>
              <a:rPr lang="da-DK" noProof="0"/>
              <a:t>Femte niveau</a:t>
            </a: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 noProof="0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0A5A0A-97DD-4BCD-B50B-348B915D2B8D}" type="slidenum">
              <a:rPr lang="da-DK" noProof="0" smtClean="0"/>
              <a:t>‹nr.›</a:t>
            </a:fld>
            <a:endParaRPr lang="da-DK" noProof="0"/>
          </a:p>
        </p:txBody>
      </p:sp>
    </p:spTree>
    <p:extLst>
      <p:ext uri="{BB962C8B-B14F-4D97-AF65-F5344CB8AC3E}">
        <p14:creationId xmlns:p14="http://schemas.microsoft.com/office/powerpoint/2010/main" val="3821305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1.xml.rels>&#65279;<?xml version="1.0" encoding="utf-8"?><Relationships xmlns="http://schemas.openxmlformats.org/package/2006/relationships"><Relationship Type="http://schemas.openxmlformats.org/officeDocument/2006/relationships/slide" Target="/ppt/slides/slide11.xml" Id="rId2" /><Relationship Type="http://schemas.openxmlformats.org/officeDocument/2006/relationships/notesMaster" Target="/ppt/notesMasters/notesMaster11.xml" Id="rId1" /></Relationship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F0A5A0A-97DD-4BCD-B50B-348B915D2B8D}" type="slidenum">
              <a:rPr lang="da-DK" smtClean="0"/>
              <a:t>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44130036"/>
      </p:ext>
    </p:extLst>
  </p:cSld>
  <p:clrMapOvr>
    <a:masterClrMapping/>
  </p:clrMapOvr>
</p:notes>
</file>

<file path=ppt/slideLayouts/_rels/slideLayout101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10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2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3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41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51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68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2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3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41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5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69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7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8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91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slideLayout10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og ind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2589212" y="609600"/>
            <a:ext cx="8915399" cy="3117040"/>
          </a:xfrm>
        </p:spPr>
        <p:txBody>
          <a:bodyPr rtlCol="0" anchor="ctr">
            <a:normAutofit/>
          </a:bodyPr>
          <a:lstStyle>
            <a:lvl1pPr algn="l">
              <a:defRPr sz="4800" b="0" cap="none"/>
            </a:lvl1pPr>
          </a:lstStyle>
          <a:p>
            <a:pPr rtl="0"/>
            <a:r>
              <a:rPr lang="da-DK" noProof="0"/>
              <a:t>Klik for at redigere titeltypografier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 hasCustomPrompt="1"/>
          </p:nvPr>
        </p:nvSpPr>
        <p:spPr>
          <a:xfrm>
            <a:off x="2589212" y="4354046"/>
            <a:ext cx="8915399" cy="1555864"/>
          </a:xfrm>
        </p:spPr>
        <p:txBody>
          <a:bodyPr rtlCol="0"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da-DK" noProof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6672DB5-7BB4-4944-A847-F2EFE31F99EC}" type="datetime1">
              <a:rPr lang="da-DK" noProof="0" smtClean="0"/>
              <a:t>27-07-2021</a:t>
            </a:fld>
            <a:endParaRPr lang="da-DK" noProof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a-DK" noProof="0"/>
          </a:p>
        </p:txBody>
      </p:sp>
      <p:sp>
        <p:nvSpPr>
          <p:cNvPr id="9" name="Kombinationstegning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 rtlCol="0"/>
          <a:lstStyle/>
          <a:p>
            <a:pPr rtl="0"/>
            <a:fld id="{D57F1E4F-1CFF-5643-939E-217C01CDF565}" type="slidenum">
              <a:rPr lang="da-DK" noProof="0" smtClean="0"/>
              <a:pPr rtl="0"/>
              <a:t>‹nr.›</a:t>
            </a:fld>
            <a:endParaRPr lang="da-DK" noProof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rtlCol="0" anchor="b">
            <a:normAutofit/>
          </a:bodyPr>
          <a:lstStyle>
            <a:lvl1pPr>
              <a:defRPr sz="5400"/>
            </a:lvl1pPr>
          </a:lstStyle>
          <a:p>
            <a:pPr rtl="0"/>
            <a:r>
              <a:rPr lang="da-DK" noProof="0" dirty="0"/>
              <a:t>Klik for at redigere titeltypografien i masteren</a:t>
            </a:r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rtlCol="0"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da-DK" noProof="0"/>
              <a:t>Klik for at redigere undertiteltypografien i masteren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D1E6A40-FED6-455C-B13C-05010FF97542}" type="datetime1">
              <a:rPr lang="da-DK" noProof="0" smtClean="0"/>
              <a:t>27-07-2021</a:t>
            </a:fld>
            <a:endParaRPr lang="da-DK" noProof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a-DK" noProof="0"/>
          </a:p>
        </p:txBody>
      </p:sp>
      <p:sp>
        <p:nvSpPr>
          <p:cNvPr id="7" name="Kombinationstegning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 rtlCol="0"/>
          <a:lstStyle/>
          <a:p>
            <a:pPr rtl="0"/>
            <a:fld id="{D57F1E4F-1CFF-5643-939E-217C01CDF565}" type="slidenum">
              <a:rPr lang="da-DK" noProof="0" smtClean="0"/>
              <a:pPr rtl="0"/>
              <a:t>‹nr.›</a:t>
            </a:fld>
            <a:endParaRPr lang="da-DK" noProof="0"/>
          </a:p>
        </p:txBody>
      </p:sp>
    </p:spTree>
  </p:cSld>
  <p:clrMapOvr>
    <a:masterClrMapping/>
  </p:clrMapOvr>
</p:sldLayout>
</file>

<file path=ppt/slideLayouts/slideLayout11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2849949" y="609600"/>
            <a:ext cx="8393926" cy="2895600"/>
          </a:xfrm>
        </p:spPr>
        <p:txBody>
          <a:bodyPr rtlCol="0" anchor="ctr">
            <a:normAutofit/>
          </a:bodyPr>
          <a:lstStyle>
            <a:lvl1pPr algn="l">
              <a:defRPr sz="4800" b="0" cap="none"/>
            </a:lvl1pPr>
          </a:lstStyle>
          <a:p>
            <a:pPr rtl="0"/>
            <a:r>
              <a:rPr lang="da-DK" noProof="0"/>
              <a:t>Klik for at redigere titeltypografier i master</a:t>
            </a:r>
          </a:p>
        </p:txBody>
      </p:sp>
      <p:sp>
        <p:nvSpPr>
          <p:cNvPr id="13" name="Pladsholder til tekst 9"/>
          <p:cNvSpPr>
            <a:spLocks noGrp="1"/>
          </p:cNvSpPr>
          <p:nvPr>
            <p:ph type="body" sz="quarter" idx="13" hasCustomPrompt="1"/>
          </p:nvPr>
        </p:nvSpPr>
        <p:spPr>
          <a:xfrm>
            <a:off x="3275012" y="3505200"/>
            <a:ext cx="7536554" cy="381000"/>
          </a:xfrm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 rtl="0"/>
            <a:r>
              <a:rPr lang="da-DK" noProof="0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 hasCustomPrompt="1"/>
          </p:nvPr>
        </p:nvSpPr>
        <p:spPr>
          <a:xfrm>
            <a:off x="2589212" y="4354046"/>
            <a:ext cx="8915399" cy="1555864"/>
          </a:xfrm>
        </p:spPr>
        <p:txBody>
          <a:bodyPr rtlCol="0"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da-DK" noProof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BEDC3DA-7762-42A0-B3DC-0FB9645061F0}" type="datetime1">
              <a:rPr lang="da-DK" noProof="0" smtClean="0"/>
              <a:t>27-07-2021</a:t>
            </a:fld>
            <a:endParaRPr lang="da-DK" noProof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a-DK" noProof="0"/>
          </a:p>
        </p:txBody>
      </p:sp>
      <p:sp>
        <p:nvSpPr>
          <p:cNvPr id="11" name="Kombinationstegning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 rtlCol="0"/>
          <a:lstStyle/>
          <a:p>
            <a:pPr rtl="0"/>
            <a:fld id="{D57F1E4F-1CFF-5643-939E-217C01CDF565}" type="slidenum">
              <a:rPr lang="da-DK" noProof="0" smtClean="0"/>
              <a:pPr rtl="0"/>
              <a:t>‹nr.›</a:t>
            </a:fld>
            <a:endParaRPr lang="da-DK" noProof="0"/>
          </a:p>
        </p:txBody>
      </p:sp>
      <p:sp>
        <p:nvSpPr>
          <p:cNvPr id="14" name="Tekstfelt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rtl="0"/>
            <a:r>
              <a:rPr lang="da-DK" sz="8000" noProof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"</a:t>
            </a:r>
          </a:p>
        </p:txBody>
      </p:sp>
      <p:sp>
        <p:nvSpPr>
          <p:cNvPr id="15" name="Tekstfelt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rtl="0"/>
            <a:r>
              <a:rPr lang="da-DK" sz="8000" noProof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"</a:t>
            </a:r>
          </a:p>
        </p:txBody>
      </p:sp>
    </p:spTree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vneko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2589213" y="2438400"/>
            <a:ext cx="8915400" cy="2724845"/>
          </a:xfrm>
        </p:spPr>
        <p:txBody>
          <a:bodyPr rtlCol="0" anchor="b">
            <a:normAutofit/>
          </a:bodyPr>
          <a:lstStyle>
            <a:lvl1pPr algn="l">
              <a:defRPr sz="4800" b="0"/>
            </a:lvl1pPr>
          </a:lstStyle>
          <a:p>
            <a:pPr rtl="0"/>
            <a:r>
              <a:rPr lang="da-DK" noProof="0"/>
              <a:t>Klik for at redigere titeltypografier i master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 hasCustomPrompt="1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 rtl="0">
              <a:buNone/>
            </a:pPr>
            <a:r>
              <a:rPr lang="da-DK" noProof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151B4D3-9309-40E3-B266-F6407A7FE7EA}" type="datetime1">
              <a:rPr lang="da-DK" noProof="0" smtClean="0"/>
              <a:t>27-07-2021</a:t>
            </a:fld>
            <a:endParaRPr lang="da-DK" noProof="0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a-DK" noProof="0"/>
          </a:p>
        </p:txBody>
      </p:sp>
      <p:sp>
        <p:nvSpPr>
          <p:cNvPr id="9" name="Kombinationstegning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 rtlCol="0"/>
          <a:lstStyle/>
          <a:p>
            <a:pPr rtl="0"/>
            <a:fld id="{D57F1E4F-1CFF-5643-939E-217C01CDF565}" type="slidenum">
              <a:rPr lang="da-DK" noProof="0" smtClean="0"/>
              <a:pPr rtl="0"/>
              <a:t>‹nr.›</a:t>
            </a:fld>
            <a:endParaRPr lang="da-DK" noProof="0"/>
          </a:p>
        </p:txBody>
      </p:sp>
    </p:spTree>
  </p:cSld>
  <p:clrMapOvr>
    <a:masterClrMapping/>
  </p:clrMapOvr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ort med citat og nav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el 1"/>
          <p:cNvSpPr>
            <a:spLocks noGrp="1"/>
          </p:cNvSpPr>
          <p:nvPr>
            <p:ph type="title" hasCustomPrompt="1"/>
          </p:nvPr>
        </p:nvSpPr>
        <p:spPr>
          <a:xfrm>
            <a:off x="2849949" y="609600"/>
            <a:ext cx="8393926" cy="2895600"/>
          </a:xfrm>
        </p:spPr>
        <p:txBody>
          <a:bodyPr rtlCol="0" anchor="ctr">
            <a:normAutofit/>
          </a:bodyPr>
          <a:lstStyle>
            <a:lvl1pPr algn="l">
              <a:defRPr sz="4800" b="0" cap="none"/>
            </a:lvl1pPr>
          </a:lstStyle>
          <a:p>
            <a:pPr rtl="0"/>
            <a:r>
              <a:rPr lang="da-DK" noProof="0"/>
              <a:t>Klik for at redigere titeltypografier i master</a:t>
            </a:r>
          </a:p>
        </p:txBody>
      </p:sp>
      <p:sp>
        <p:nvSpPr>
          <p:cNvPr id="21" name="Pladsholder til tekst 9"/>
          <p:cNvSpPr>
            <a:spLocks noGrp="1"/>
          </p:cNvSpPr>
          <p:nvPr>
            <p:ph type="body" sz="quarter" idx="13" hasCustomPrompt="1"/>
          </p:nvPr>
        </p:nvSpPr>
        <p:spPr>
          <a:xfrm>
            <a:off x="2589212" y="4343400"/>
            <a:ext cx="8915400" cy="838200"/>
          </a:xfrm>
        </p:spPr>
        <p:txBody>
          <a:bodyPr rtlCol="0"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 rtl="0"/>
            <a:r>
              <a:rPr lang="da-DK" noProof="0"/>
              <a:t>Klik for at redigere i master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 hasCustomPrompt="1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 rtl="0">
              <a:buNone/>
            </a:pPr>
            <a:r>
              <a:rPr lang="da-DK" noProof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6A3CA3C-B447-4492-956C-FEF50861ECDD}" type="datetime1">
              <a:rPr lang="da-DK" noProof="0" smtClean="0"/>
              <a:t>27-07-2021</a:t>
            </a:fld>
            <a:endParaRPr lang="da-DK" noProof="0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a-DK" noProof="0"/>
          </a:p>
        </p:txBody>
      </p:sp>
      <p:sp>
        <p:nvSpPr>
          <p:cNvPr id="11" name="Kombinationstegning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 rtlCol="0"/>
          <a:lstStyle/>
          <a:p>
            <a:pPr rtl="0"/>
            <a:fld id="{D57F1E4F-1CFF-5643-939E-217C01CDF565}" type="slidenum">
              <a:rPr lang="da-DK" noProof="0" smtClean="0"/>
              <a:pPr rtl="0"/>
              <a:t>‹nr.›</a:t>
            </a:fld>
            <a:endParaRPr lang="da-DK" noProof="0"/>
          </a:p>
        </p:txBody>
      </p:sp>
      <p:sp>
        <p:nvSpPr>
          <p:cNvPr id="17" name="Tekstfelt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rtl="0"/>
            <a:r>
              <a:rPr lang="da-DK" sz="8000" noProof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"</a:t>
            </a:r>
          </a:p>
        </p:txBody>
      </p:sp>
      <p:sp>
        <p:nvSpPr>
          <p:cNvPr id="18" name="Tekstfelt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rtl="0"/>
            <a:r>
              <a:rPr lang="da-DK" sz="8000" noProof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"</a:t>
            </a:r>
          </a:p>
        </p:txBody>
      </p:sp>
    </p:spTree>
  </p:cSld>
  <p:clrMapOvr>
    <a:masterClrMapping/>
  </p:clrMapOvr>
</p:sldLayout>
</file>

<file path=ppt/slideLayouts/slideLayout14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andt eller fals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2589212" y="627407"/>
            <a:ext cx="8915399" cy="2880020"/>
          </a:xfrm>
        </p:spPr>
        <p:txBody>
          <a:bodyPr rtlCol="0" anchor="ctr">
            <a:normAutofit/>
          </a:bodyPr>
          <a:lstStyle>
            <a:lvl1pPr algn="l">
              <a:defRPr sz="4800" b="0"/>
            </a:lvl1pPr>
          </a:lstStyle>
          <a:p>
            <a:pPr rtl="0"/>
            <a:r>
              <a:rPr lang="da-DK" noProof="0"/>
              <a:t>Klik for at redigere titeltypografier i master</a:t>
            </a:r>
          </a:p>
        </p:txBody>
      </p:sp>
      <p:sp>
        <p:nvSpPr>
          <p:cNvPr id="21" name="Pladsholder til tekst 9"/>
          <p:cNvSpPr>
            <a:spLocks noGrp="1"/>
          </p:cNvSpPr>
          <p:nvPr>
            <p:ph type="body" sz="quarter" idx="13" hasCustomPrompt="1"/>
          </p:nvPr>
        </p:nvSpPr>
        <p:spPr>
          <a:xfrm>
            <a:off x="2589212" y="4343400"/>
            <a:ext cx="8915400" cy="838200"/>
          </a:xfrm>
        </p:spPr>
        <p:txBody>
          <a:bodyPr rtlCol="0"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 rtl="0"/>
            <a:r>
              <a:rPr lang="da-DK" noProof="0"/>
              <a:t>Klik for at redigere i master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 hasCustomPrompt="1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 rtl="0">
              <a:buNone/>
            </a:pPr>
            <a:r>
              <a:rPr lang="da-DK" noProof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7A75A84-1B78-47FC-9E50-4A930A2BC9DE}" type="datetime1">
              <a:rPr lang="da-DK" noProof="0" smtClean="0"/>
              <a:t>27-07-2021</a:t>
            </a:fld>
            <a:endParaRPr lang="da-DK" noProof="0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a-DK" noProof="0"/>
          </a:p>
        </p:txBody>
      </p:sp>
      <p:sp>
        <p:nvSpPr>
          <p:cNvPr id="9" name="Kombinationstegning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 rtlCol="0"/>
          <a:lstStyle/>
          <a:p>
            <a:pPr rtl="0"/>
            <a:fld id="{D57F1E4F-1CFF-5643-939E-217C01CDF565}" type="slidenum">
              <a:rPr lang="da-DK" noProof="0" smtClean="0"/>
              <a:pPr rtl="0"/>
              <a:t>‹nr.›</a:t>
            </a:fld>
            <a:endParaRPr lang="da-DK" noProof="0"/>
          </a:p>
        </p:txBody>
      </p:sp>
    </p:spTree>
  </p:cSld>
  <p:clrMapOvr>
    <a:masterClrMapping/>
  </p:clrMapOvr>
</p:sldLayout>
</file>

<file path=ppt/slideLayouts/slideLayout15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da-DK" noProof="0"/>
              <a:t>Klik for at redigere titeltypografier i master</a:t>
            </a:r>
          </a:p>
        </p:txBody>
      </p:sp>
      <p:sp>
        <p:nvSpPr>
          <p:cNvPr id="3" name="Pladsholder til lodret tekst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 rtlCol="0" anchor="t"/>
          <a:lstStyle/>
          <a:p>
            <a:pPr lvl="0" rtl="0"/>
            <a:r>
              <a:rPr lang="da-DK" noProof="0"/>
              <a:t>Klik for at redigere i master</a:t>
            </a:r>
          </a:p>
          <a:p>
            <a:pPr lvl="1" rtl="0"/>
            <a:r>
              <a:rPr lang="da-DK" noProof="0"/>
              <a:t>Andet niveau</a:t>
            </a:r>
          </a:p>
          <a:p>
            <a:pPr lvl="2" rtl="0"/>
            <a:r>
              <a:rPr lang="da-DK" noProof="0"/>
              <a:t>Tredje niveau</a:t>
            </a:r>
          </a:p>
          <a:p>
            <a:pPr lvl="3" rtl="0"/>
            <a:r>
              <a:rPr lang="da-DK" noProof="0"/>
              <a:t>Fjerde niveau</a:t>
            </a:r>
          </a:p>
          <a:p>
            <a:pPr lvl="4" rtl="0"/>
            <a:r>
              <a:rPr lang="da-DK" noProof="0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D6024BB-D634-45C8-8068-7B3A788DD3E7}" type="datetime1">
              <a:rPr lang="da-DK" noProof="0" smtClean="0"/>
              <a:t>27-07-2021</a:t>
            </a:fld>
            <a:endParaRPr lang="da-DK" noProof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a-DK" noProof="0"/>
          </a:p>
        </p:txBody>
      </p:sp>
      <p:sp>
        <p:nvSpPr>
          <p:cNvPr id="8" name="Kombinationstegning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da-DK" noProof="0" smtClean="0"/>
              <a:pPr rtl="0"/>
              <a:t>‹nr.›</a:t>
            </a:fld>
            <a:endParaRPr lang="da-DK" noProof="0"/>
          </a:p>
        </p:txBody>
      </p:sp>
    </p:spTree>
  </p:cSld>
  <p:clrMapOvr>
    <a:masterClrMapping/>
  </p:clrMapOvr>
</p:sldLayout>
</file>

<file path=ppt/slideLayouts/slideLayout16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 hasCustomPrompt="1"/>
          </p:nvPr>
        </p:nvSpPr>
        <p:spPr>
          <a:xfrm>
            <a:off x="9294812" y="627405"/>
            <a:ext cx="2207601" cy="5283817"/>
          </a:xfrm>
        </p:spPr>
        <p:txBody>
          <a:bodyPr vert="eaVert" rtlCol="0" anchor="ctr"/>
          <a:lstStyle/>
          <a:p>
            <a:pPr rtl="0"/>
            <a:r>
              <a:rPr lang="da-DK" noProof="0"/>
              <a:t>Klik for at redigere titeltypografier i master</a:t>
            </a:r>
          </a:p>
        </p:txBody>
      </p:sp>
      <p:sp>
        <p:nvSpPr>
          <p:cNvPr id="3" name="Pladsholder til lodret tekst 2"/>
          <p:cNvSpPr>
            <a:spLocks noGrp="1"/>
          </p:cNvSpPr>
          <p:nvPr>
            <p:ph type="body" orient="vert" idx="1" hasCustomPrompt="1"/>
          </p:nvPr>
        </p:nvSpPr>
        <p:spPr>
          <a:xfrm>
            <a:off x="2589212" y="627405"/>
            <a:ext cx="6477000" cy="5283817"/>
          </a:xfrm>
        </p:spPr>
        <p:txBody>
          <a:bodyPr vert="eaVert" rtlCol="0"/>
          <a:lstStyle/>
          <a:p>
            <a:pPr lvl="0" rtl="0"/>
            <a:r>
              <a:rPr lang="da-DK" noProof="0"/>
              <a:t>Klik for at redigere i master</a:t>
            </a:r>
          </a:p>
          <a:p>
            <a:pPr lvl="1" rtl="0"/>
            <a:r>
              <a:rPr lang="da-DK" noProof="0"/>
              <a:t>Andet niveau</a:t>
            </a:r>
          </a:p>
          <a:p>
            <a:pPr lvl="2" rtl="0"/>
            <a:r>
              <a:rPr lang="da-DK" noProof="0"/>
              <a:t>Tredje niveau</a:t>
            </a:r>
          </a:p>
          <a:p>
            <a:pPr lvl="3" rtl="0"/>
            <a:r>
              <a:rPr lang="da-DK" noProof="0"/>
              <a:t>Fjerde niveau</a:t>
            </a:r>
          </a:p>
          <a:p>
            <a:pPr lvl="4" rtl="0"/>
            <a:r>
              <a:rPr lang="da-DK" noProof="0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6C5942E-5A87-4222-A09B-EF921389255C}" type="datetime1">
              <a:rPr lang="da-DK" noProof="0" smtClean="0"/>
              <a:t>27-07-2021</a:t>
            </a:fld>
            <a:endParaRPr lang="da-DK" noProof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a-DK" noProof="0"/>
          </a:p>
        </p:txBody>
      </p:sp>
      <p:sp>
        <p:nvSpPr>
          <p:cNvPr id="8" name="Kombinationstegning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da-DK" noProof="0" smtClean="0"/>
              <a:pPr rtl="0"/>
              <a:t>‹nr.›</a:t>
            </a:fld>
            <a:endParaRPr lang="da-DK" noProof="0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2592925" y="624110"/>
            <a:ext cx="8911687" cy="1280890"/>
          </a:xfrm>
        </p:spPr>
        <p:txBody>
          <a:bodyPr rtlCol="0"/>
          <a:lstStyle/>
          <a:p>
            <a:pPr rtl="0"/>
            <a:r>
              <a:rPr lang="da-DK" noProof="0"/>
              <a:t>Klik for at redigere titeltypografier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 hasCustomPrompt="1"/>
          </p:nvPr>
        </p:nvSpPr>
        <p:spPr>
          <a:xfrm>
            <a:off x="2589212" y="2133600"/>
            <a:ext cx="8915400" cy="3777622"/>
          </a:xfrm>
        </p:spPr>
        <p:txBody>
          <a:bodyPr rtlCol="0"/>
          <a:lstStyle/>
          <a:p>
            <a:pPr lvl="0" rtl="0"/>
            <a:r>
              <a:rPr lang="da-DK" noProof="0"/>
              <a:t>Klik for at redigere i master</a:t>
            </a:r>
          </a:p>
          <a:p>
            <a:pPr lvl="1" rtl="0"/>
            <a:r>
              <a:rPr lang="da-DK" noProof="0"/>
              <a:t>Andet niveau</a:t>
            </a:r>
          </a:p>
          <a:p>
            <a:pPr lvl="2" rtl="0"/>
            <a:r>
              <a:rPr lang="da-DK" noProof="0"/>
              <a:t>Tredje niveau</a:t>
            </a:r>
          </a:p>
          <a:p>
            <a:pPr lvl="3" rtl="0"/>
            <a:r>
              <a:rPr lang="da-DK" noProof="0"/>
              <a:t>Fjerde niveau</a:t>
            </a:r>
          </a:p>
          <a:p>
            <a:pPr lvl="4" rtl="0"/>
            <a:r>
              <a:rPr lang="da-DK" noProof="0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C2A893D-4E65-411F-9D1D-7B208D2136AC}" type="datetime1">
              <a:rPr lang="da-DK" noProof="0" smtClean="0"/>
              <a:t>27-07-2021</a:t>
            </a:fld>
            <a:endParaRPr lang="da-DK" noProof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a-DK" noProof="0"/>
          </a:p>
        </p:txBody>
      </p:sp>
      <p:sp>
        <p:nvSpPr>
          <p:cNvPr id="8" name="Kombinationstegning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da-DK" noProof="0" smtClean="0"/>
              <a:pPr rtl="0"/>
              <a:t>‹nr.›</a:t>
            </a:fld>
            <a:endParaRPr lang="da-DK" noProof="0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ktion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2589212" y="2058750"/>
            <a:ext cx="8915399" cy="1468800"/>
          </a:xfrm>
        </p:spPr>
        <p:txBody>
          <a:bodyPr rtlCol="0" anchor="b"/>
          <a:lstStyle>
            <a:lvl1pPr algn="l">
              <a:defRPr sz="4000" b="0" cap="none"/>
            </a:lvl1pPr>
          </a:lstStyle>
          <a:p>
            <a:pPr rtl="0"/>
            <a:r>
              <a:rPr lang="da-DK" noProof="0"/>
              <a:t>Klik for at redigere titeltypografier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 hasCustomPrompt="1"/>
          </p:nvPr>
        </p:nvSpPr>
        <p:spPr>
          <a:xfrm>
            <a:off x="2589212" y="3530129"/>
            <a:ext cx="8915399" cy="860400"/>
          </a:xfrm>
        </p:spPr>
        <p:txBody>
          <a:bodyPr rtlCol="0"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da-DK" noProof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ABA47F9-0D1D-4036-9B74-91E9DFF8B9FB}" type="datetime1">
              <a:rPr lang="da-DK" noProof="0" smtClean="0"/>
              <a:t>27-07-2021</a:t>
            </a:fld>
            <a:endParaRPr lang="da-DK" noProof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a-DK" noProof="0"/>
          </a:p>
        </p:txBody>
      </p:sp>
      <p:sp>
        <p:nvSpPr>
          <p:cNvPr id="9" name="Kombinationstegning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 rtlCol="0"/>
          <a:lstStyle/>
          <a:p>
            <a:pPr rtl="0"/>
            <a:fld id="{D57F1E4F-1CFF-5643-939E-217C01CDF565}" type="slidenum">
              <a:rPr lang="da-DK" noProof="0" smtClean="0"/>
              <a:pPr rtl="0"/>
              <a:t>‹nr.›</a:t>
            </a:fld>
            <a:endParaRPr lang="da-DK" noProof="0"/>
          </a:p>
        </p:txBody>
      </p:sp>
    </p:spTree>
  </p:cSld>
  <p:clrMapOvr>
    <a:masterClrMapping/>
  </p:clrMapOvr>
</p:sldLayout>
</file>

<file path=ppt/slideLayouts/slideLayout4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7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da-DK" noProof="0"/>
              <a:t>Klik for at redigere titeltypografier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 hasCustomPrompt="1"/>
          </p:nvPr>
        </p:nvSpPr>
        <p:spPr>
          <a:xfrm>
            <a:off x="2589212" y="2133600"/>
            <a:ext cx="4313864" cy="3777622"/>
          </a:xfrm>
        </p:spPr>
        <p:txBody>
          <a:bodyPr rtlCol="0">
            <a:normAutofit/>
          </a:bodyPr>
          <a:lstStyle/>
          <a:p>
            <a:pPr lvl="0" rtl="0"/>
            <a:r>
              <a:rPr lang="da-DK" noProof="0"/>
              <a:t>Klik for at redigere i master</a:t>
            </a:r>
          </a:p>
          <a:p>
            <a:pPr lvl="1" rtl="0"/>
            <a:r>
              <a:rPr lang="da-DK" noProof="0"/>
              <a:t>Andet niveau</a:t>
            </a:r>
          </a:p>
          <a:p>
            <a:pPr lvl="2" rtl="0"/>
            <a:r>
              <a:rPr lang="da-DK" noProof="0"/>
              <a:t>Tredje niveau</a:t>
            </a:r>
          </a:p>
          <a:p>
            <a:pPr lvl="3" rtl="0"/>
            <a:r>
              <a:rPr lang="da-DK" noProof="0"/>
              <a:t>Fjerde niveau</a:t>
            </a:r>
          </a:p>
          <a:p>
            <a:pPr lvl="4" rtl="0"/>
            <a:r>
              <a:rPr lang="da-DK" noProof="0"/>
              <a:t>Femte niveau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 hasCustomPrompt="1"/>
          </p:nvPr>
        </p:nvSpPr>
        <p:spPr>
          <a:xfrm>
            <a:off x="7190747" y="2126222"/>
            <a:ext cx="4313864" cy="3777622"/>
          </a:xfrm>
        </p:spPr>
        <p:txBody>
          <a:bodyPr rtlCol="0">
            <a:normAutofit/>
          </a:bodyPr>
          <a:lstStyle/>
          <a:p>
            <a:pPr lvl="0" rtl="0"/>
            <a:r>
              <a:rPr lang="da-DK" noProof="0"/>
              <a:t>Klik for at redigere i master</a:t>
            </a:r>
          </a:p>
          <a:p>
            <a:pPr lvl="1" rtl="0"/>
            <a:r>
              <a:rPr lang="da-DK" noProof="0"/>
              <a:t>Andet niveau</a:t>
            </a:r>
          </a:p>
          <a:p>
            <a:pPr lvl="2" rtl="0"/>
            <a:r>
              <a:rPr lang="da-DK" noProof="0"/>
              <a:t>Tredje niveau</a:t>
            </a:r>
          </a:p>
          <a:p>
            <a:pPr lvl="3" rtl="0"/>
            <a:r>
              <a:rPr lang="da-DK" noProof="0"/>
              <a:t>Fjerde niveau</a:t>
            </a:r>
          </a:p>
          <a:p>
            <a:pPr lvl="4" rtl="0"/>
            <a:r>
              <a:rPr lang="da-DK" noProof="0"/>
              <a:t>Femte niveau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851469D-C082-42F1-A6BF-4B26228A6612}" type="datetime1">
              <a:rPr lang="da-DK" noProof="0" smtClean="0"/>
              <a:t>27-07-2021</a:t>
            </a:fld>
            <a:endParaRPr lang="da-DK" noProof="0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a-DK" noProof="0"/>
          </a:p>
        </p:txBody>
      </p:sp>
      <p:sp>
        <p:nvSpPr>
          <p:cNvPr id="10" name="Kombinationstegning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Pladsholder til slidenumm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 rtlCol="0"/>
          <a:lstStyle/>
          <a:p>
            <a:pPr rtl="0"/>
            <a:fld id="{D57F1E4F-1CFF-5643-939E-217C01CDF565}" type="slidenum">
              <a:rPr lang="da-DK" noProof="0" smtClean="0"/>
              <a:pPr rtl="0"/>
              <a:t>‹nr.›</a:t>
            </a:fld>
            <a:endParaRPr lang="da-DK" noProof="0"/>
          </a:p>
        </p:txBody>
      </p:sp>
    </p:spTree>
  </p:cSld>
  <p:clrMapOvr>
    <a:masterClrMapping/>
  </p:clrMapOvr>
</p:sldLayout>
</file>

<file path=ppt/slideLayouts/slideLayout5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el 9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da-DK" noProof="0"/>
              <a:t>Klik for at redigere titeltypografier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 hasCustomPrompt="1"/>
          </p:nvPr>
        </p:nvSpPr>
        <p:spPr>
          <a:xfrm>
            <a:off x="2939373" y="1972703"/>
            <a:ext cx="3992732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da-DK" noProof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 hasCustomPrompt="1"/>
          </p:nvPr>
        </p:nvSpPr>
        <p:spPr>
          <a:xfrm>
            <a:off x="2589212" y="2548966"/>
            <a:ext cx="4342893" cy="3354060"/>
          </a:xfrm>
        </p:spPr>
        <p:txBody>
          <a:bodyPr rtlCol="0">
            <a:normAutofit/>
          </a:bodyPr>
          <a:lstStyle/>
          <a:p>
            <a:pPr lvl="0" rtl="0"/>
            <a:r>
              <a:rPr lang="da-DK" noProof="0"/>
              <a:t>Klik for at redigere i master</a:t>
            </a:r>
          </a:p>
          <a:p>
            <a:pPr lvl="1" rtl="0"/>
            <a:r>
              <a:rPr lang="da-DK" noProof="0"/>
              <a:t>Andet niveau</a:t>
            </a:r>
          </a:p>
          <a:p>
            <a:pPr lvl="2" rtl="0"/>
            <a:r>
              <a:rPr lang="da-DK" noProof="0"/>
              <a:t>Tredje niveau</a:t>
            </a:r>
          </a:p>
          <a:p>
            <a:pPr lvl="3" rtl="0"/>
            <a:r>
              <a:rPr lang="da-DK" noProof="0"/>
              <a:t>Fjerde niveau</a:t>
            </a:r>
          </a:p>
          <a:p>
            <a:pPr lvl="4" rtl="0"/>
            <a:r>
              <a:rPr lang="da-DK" noProof="0"/>
              <a:t>Femte niveau</a:t>
            </a:r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 hasCustomPrompt="1"/>
          </p:nvPr>
        </p:nvSpPr>
        <p:spPr>
          <a:xfrm>
            <a:off x="7506629" y="1969475"/>
            <a:ext cx="3999001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da-DK" noProof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 hasCustomPrompt="1"/>
          </p:nvPr>
        </p:nvSpPr>
        <p:spPr>
          <a:xfrm>
            <a:off x="7166957" y="2545738"/>
            <a:ext cx="4338674" cy="3354060"/>
          </a:xfrm>
        </p:spPr>
        <p:txBody>
          <a:bodyPr rtlCol="0">
            <a:normAutofit/>
          </a:bodyPr>
          <a:lstStyle/>
          <a:p>
            <a:pPr lvl="0" rtl="0"/>
            <a:r>
              <a:rPr lang="da-DK" noProof="0"/>
              <a:t>Klik for at redigere i master</a:t>
            </a:r>
          </a:p>
          <a:p>
            <a:pPr lvl="1" rtl="0"/>
            <a:r>
              <a:rPr lang="da-DK" noProof="0"/>
              <a:t>Andet niveau</a:t>
            </a:r>
          </a:p>
          <a:p>
            <a:pPr lvl="2" rtl="0"/>
            <a:r>
              <a:rPr lang="da-DK" noProof="0"/>
              <a:t>Tredje niveau</a:t>
            </a:r>
          </a:p>
          <a:p>
            <a:pPr lvl="3" rtl="0"/>
            <a:r>
              <a:rPr lang="da-DK" noProof="0"/>
              <a:t>Fjerde niveau</a:t>
            </a:r>
          </a:p>
          <a:p>
            <a:pPr lvl="4" rtl="0"/>
            <a:r>
              <a:rPr lang="da-DK" noProof="0"/>
              <a:t>Femte niveau</a:t>
            </a:r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E9342FA-26C2-481A-B69B-DF905030DBD2}" type="datetime1">
              <a:rPr lang="da-DK" noProof="0" smtClean="0"/>
              <a:t>27-07-2021</a:t>
            </a:fld>
            <a:endParaRPr lang="da-DK" noProof="0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a-DK" noProof="0"/>
          </a:p>
        </p:txBody>
      </p:sp>
      <p:sp>
        <p:nvSpPr>
          <p:cNvPr id="12" name="Kombinationstegning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Pladsholder til slidenumm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 rtlCol="0"/>
          <a:lstStyle/>
          <a:p>
            <a:pPr rtl="0"/>
            <a:fld id="{D57F1E4F-1CFF-5643-939E-217C01CDF565}" type="slidenum">
              <a:rPr lang="da-DK" noProof="0" smtClean="0"/>
              <a:pPr rtl="0"/>
              <a:t>‹nr.›</a:t>
            </a:fld>
            <a:endParaRPr lang="da-DK" noProof="0"/>
          </a:p>
        </p:txBody>
      </p:sp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da-DK" noProof="0"/>
              <a:t>Klik for at redigere titeltypografier i master</a:t>
            </a:r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1CD601D-74A7-417A-8C98-2552C1EF77CB}" type="datetime1">
              <a:rPr lang="da-DK" noProof="0" smtClean="0"/>
              <a:t>27-07-2021</a:t>
            </a:fld>
            <a:endParaRPr lang="da-DK" noProof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a-DK" noProof="0"/>
          </a:p>
        </p:txBody>
      </p:sp>
      <p:sp>
        <p:nvSpPr>
          <p:cNvPr id="7" name="Kombinationstegning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da-DK" noProof="0" smtClean="0"/>
              <a:pPr rtl="0"/>
              <a:t>‹nr.›</a:t>
            </a:fld>
            <a:endParaRPr lang="da-DK" noProof="0"/>
          </a:p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25A3600-BE34-41B7-AD46-DF88022A0583}" type="datetime1">
              <a:rPr lang="da-DK" noProof="0" smtClean="0"/>
              <a:t>27-07-2021</a:t>
            </a:fld>
            <a:endParaRPr lang="da-DK" noProof="0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a-DK" noProof="0"/>
          </a:p>
        </p:txBody>
      </p:sp>
      <p:sp>
        <p:nvSpPr>
          <p:cNvPr id="6" name="Kombinationstegning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Pladsholder til slidenummer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da-DK" noProof="0" smtClean="0"/>
              <a:pPr rtl="0"/>
              <a:t>‹nr.›</a:t>
            </a:fld>
            <a:endParaRPr lang="da-DK" noProof="0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2589212" y="446088"/>
            <a:ext cx="3505199" cy="976312"/>
          </a:xfrm>
        </p:spPr>
        <p:txBody>
          <a:bodyPr rtlCol="0" anchor="b"/>
          <a:lstStyle>
            <a:lvl1pPr algn="l">
              <a:defRPr sz="2000" b="0"/>
            </a:lvl1pPr>
          </a:lstStyle>
          <a:p>
            <a:pPr rtl="0"/>
            <a:r>
              <a:rPr lang="da-DK" noProof="0"/>
              <a:t>Klik for at redigere titeltypografier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 hasCustomPrompt="1"/>
          </p:nvPr>
        </p:nvSpPr>
        <p:spPr>
          <a:xfrm>
            <a:off x="6323012" y="446088"/>
            <a:ext cx="5181600" cy="5414963"/>
          </a:xfrm>
        </p:spPr>
        <p:txBody>
          <a:bodyPr rtlCol="0" anchor="ctr">
            <a:normAutofit/>
          </a:bodyPr>
          <a:lstStyle/>
          <a:p>
            <a:pPr lvl="0" rtl="0"/>
            <a:r>
              <a:rPr lang="da-DK" noProof="0"/>
              <a:t>Klik for at redigere i master</a:t>
            </a:r>
          </a:p>
          <a:p>
            <a:pPr lvl="1" rtl="0"/>
            <a:r>
              <a:rPr lang="da-DK" noProof="0"/>
              <a:t>Andet niveau</a:t>
            </a:r>
          </a:p>
          <a:p>
            <a:pPr lvl="2" rtl="0"/>
            <a:r>
              <a:rPr lang="da-DK" noProof="0"/>
              <a:t>Tredje niveau</a:t>
            </a:r>
          </a:p>
          <a:p>
            <a:pPr lvl="3" rtl="0"/>
            <a:r>
              <a:rPr lang="da-DK" noProof="0"/>
              <a:t>Fjerde niveau</a:t>
            </a:r>
          </a:p>
          <a:p>
            <a:pPr lvl="4" rtl="0"/>
            <a:r>
              <a:rPr lang="da-DK" noProof="0"/>
              <a:t>Femte niveau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 hasCustomPrompt="1"/>
          </p:nvPr>
        </p:nvSpPr>
        <p:spPr>
          <a:xfrm>
            <a:off x="2589212" y="1598613"/>
            <a:ext cx="3505199" cy="4262436"/>
          </a:xfrm>
        </p:spPr>
        <p:txBody>
          <a:bodyPr rtlCol="0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da-DK" noProof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2F99B34-B6BA-4B2E-A740-77D8000F83B3}" type="datetime1">
              <a:rPr lang="da-DK" noProof="0" smtClean="0"/>
              <a:t>27-07-2021</a:t>
            </a:fld>
            <a:endParaRPr lang="da-DK" noProof="0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a-DK" noProof="0"/>
          </a:p>
        </p:txBody>
      </p:sp>
      <p:sp>
        <p:nvSpPr>
          <p:cNvPr id="9" name="Kombinationstegning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da-DK" noProof="0" smtClean="0"/>
              <a:pPr rtl="0"/>
              <a:t>‹nr.›</a:t>
            </a:fld>
            <a:endParaRPr lang="da-DK" noProof="0"/>
          </a:p>
        </p:txBody>
      </p:sp>
    </p:spTree>
  </p:cSld>
  <p:clrMapOvr>
    <a:masterClrMapping/>
  </p:clrMapOvr>
</p:sldLayout>
</file>

<file path=ppt/slideLayouts/slideLayout9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2589213" y="4800600"/>
            <a:ext cx="8915400" cy="566738"/>
          </a:xfrm>
        </p:spPr>
        <p:txBody>
          <a:bodyPr rtlCol="0" anchor="b">
            <a:normAutofit/>
          </a:bodyPr>
          <a:lstStyle>
            <a:lvl1pPr algn="l">
              <a:defRPr sz="2400" b="0"/>
            </a:lvl1pPr>
          </a:lstStyle>
          <a:p>
            <a:pPr rtl="0"/>
            <a:r>
              <a:rPr lang="da-DK" noProof="0"/>
              <a:t>Klik for at redigere titeltypografier i master</a:t>
            </a:r>
          </a:p>
        </p:txBody>
      </p:sp>
      <p:sp>
        <p:nvSpPr>
          <p:cNvPr id="3" name="Pladsholder til billede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da-DK" noProof="0"/>
              <a:t>Klik på ikonet for at tilføje et billede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 hasCustomPrompt="1"/>
          </p:nvPr>
        </p:nvSpPr>
        <p:spPr>
          <a:xfrm>
            <a:off x="2589213" y="5367338"/>
            <a:ext cx="8915400" cy="493712"/>
          </a:xfrm>
        </p:spPr>
        <p:txBody>
          <a:bodyPr rtlCol="0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da-DK" noProof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8A4C297-2EAC-4E7B-B374-D9426F68D169}" type="datetime1">
              <a:rPr lang="da-DK" noProof="0" smtClean="0"/>
              <a:t>27-07-2021</a:t>
            </a:fld>
            <a:endParaRPr lang="da-DK" noProof="0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a-DK" noProof="0"/>
          </a:p>
        </p:txBody>
      </p:sp>
      <p:sp>
        <p:nvSpPr>
          <p:cNvPr id="9" name="Kombinationstegning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 rtlCol="0"/>
          <a:lstStyle/>
          <a:p>
            <a:pPr rtl="0"/>
            <a:fld id="{D57F1E4F-1CFF-5643-939E-217C01CDF565}" type="slidenum">
              <a:rPr lang="da-DK" noProof="0" smtClean="0"/>
              <a:pPr rtl="0"/>
              <a:t>‹nr.›</a:t>
            </a:fld>
            <a:endParaRPr lang="da-DK" noProof="0"/>
          </a:p>
        </p:txBody>
      </p:sp>
    </p:spTree>
  </p:cSld>
  <p:clrMapOvr>
    <a:masterClrMapping/>
  </p:clrMapOvr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82.xml" Id="rId8" /><Relationship Type="http://schemas.openxmlformats.org/officeDocument/2006/relationships/slideLayout" Target="/ppt/slideLayouts/slideLayout133.xml" Id="rId13" /><Relationship Type="http://schemas.openxmlformats.org/officeDocument/2006/relationships/slideLayout" Target="/ppt/slideLayouts/slideLayout34.xml" Id="rId3" /><Relationship Type="http://schemas.openxmlformats.org/officeDocument/2006/relationships/slideLayout" Target="/ppt/slideLayouts/slideLayout75.xml" Id="rId7" /><Relationship Type="http://schemas.openxmlformats.org/officeDocument/2006/relationships/slideLayout" Target="/ppt/slideLayouts/slideLayout126.xml" Id="rId12" /><Relationship Type="http://schemas.openxmlformats.org/officeDocument/2006/relationships/theme" Target="/ppt/theme/theme12.xml" Id="rId17" /><Relationship Type="http://schemas.openxmlformats.org/officeDocument/2006/relationships/slideLayout" Target="/ppt/slideLayouts/slideLayout27.xml" Id="rId2" /><Relationship Type="http://schemas.openxmlformats.org/officeDocument/2006/relationships/slideLayout" Target="/ppt/slideLayouts/slideLayout168.xml" Id="rId16" /><Relationship Type="http://schemas.openxmlformats.org/officeDocument/2006/relationships/slideLayout" Target="/ppt/slideLayouts/slideLayout11.xml" Id="rId1" /><Relationship Type="http://schemas.openxmlformats.org/officeDocument/2006/relationships/slideLayout" Target="/ppt/slideLayouts/slideLayout69.xml" Id="rId6" /><Relationship Type="http://schemas.openxmlformats.org/officeDocument/2006/relationships/slideLayout" Target="/ppt/slideLayouts/slideLayout1110.xml" Id="rId11" /><Relationship Type="http://schemas.openxmlformats.org/officeDocument/2006/relationships/slideLayout" Target="/ppt/slideLayouts/slideLayout511.xml" Id="rId5" /><Relationship Type="http://schemas.openxmlformats.org/officeDocument/2006/relationships/slideLayout" Target="/ppt/slideLayouts/slideLayout1512.xml" Id="rId15" /><Relationship Type="http://schemas.openxmlformats.org/officeDocument/2006/relationships/slideLayout" Target="/ppt/slideLayouts/slideLayout1013.xml" Id="rId10" /><Relationship Type="http://schemas.openxmlformats.org/officeDocument/2006/relationships/slideLayout" Target="/ppt/slideLayouts/slideLayout414.xml" Id="rId4" /><Relationship Type="http://schemas.openxmlformats.org/officeDocument/2006/relationships/slideLayout" Target="/ppt/slideLayouts/slideLayout915.xml" Id="rId9" /><Relationship Type="http://schemas.openxmlformats.org/officeDocument/2006/relationships/slideLayout" Target="/ppt/slideLayouts/slideLayout1416.xml" Id="rId14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uppe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Kombinationstegning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Kombinationstegning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Kombinationstegning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Kombinationstegning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Kombinationstegning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Kombinationstegning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Kombinationstegning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Kombinationstegning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Kombinationstegning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Kombinationstegning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Kombinationstegning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Kombinationstegning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uppe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Kombinationstegning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Kombinationstegning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Kombinationstegning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Kombinationstegning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Kombinationstegning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Kombinationstegning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Kombinationstegning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Kombinationstegning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Kombinationstegning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Kombinationstegning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Kombinationstegning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Kombinationstegning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ktangel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rtl="0"/>
            <a:r>
              <a:rPr lang="da-DK" noProof="0"/>
              <a:t>Klik for at redigere titeltypografier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da-DK" noProof="0" dirty="0"/>
              <a:t>Klik for at redigere i master</a:t>
            </a:r>
          </a:p>
          <a:p>
            <a:pPr lvl="1" rtl="0"/>
            <a:r>
              <a:rPr lang="da-DK" noProof="0" dirty="0"/>
              <a:t>Andet niveau</a:t>
            </a:r>
          </a:p>
          <a:p>
            <a:pPr lvl="2" rtl="0"/>
            <a:r>
              <a:rPr lang="da-DK" noProof="0" dirty="0"/>
              <a:t>Tredje niveau</a:t>
            </a:r>
          </a:p>
          <a:p>
            <a:pPr lvl="3" rtl="0"/>
            <a:r>
              <a:rPr lang="da-DK" noProof="0" dirty="0"/>
              <a:t>Fjerde niveau</a:t>
            </a:r>
          </a:p>
          <a:p>
            <a:pPr lvl="4" rtl="0"/>
            <a:r>
              <a:rPr lang="da-DK" noProof="0" dirty="0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0D11F39B-D5CD-4E7D-B06A-92BDA7CDA388}" type="datetime1">
              <a:rPr lang="da-DK" noProof="0" smtClean="0"/>
              <a:t>27-07-2021</a:t>
            </a:fld>
            <a:endParaRPr lang="da-DK" noProof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da-DK" noProof="0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pPr rtl="0"/>
            <a:fld id="{D57F1E4F-1CFF-5643-939E-217C01CDF565}" type="slidenum">
              <a:rPr lang="da-DK" noProof="0" smtClean="0"/>
              <a:pPr rtl="0"/>
              <a:t>‹nr.›</a:t>
            </a:fld>
            <a:endParaRPr lang="da-DK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notesSlide" Target="/ppt/notesSlides/notesSlide11.xml" Id="rId2" /><Relationship Type="http://schemas.openxmlformats.org/officeDocument/2006/relationships/slideLayout" Target="/ppt/slideLayouts/slideLayout11.xml" Id="rId1" /></Relationships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22625124"/>
      </p:ext>
    </p:extLst>
  </p:cSld>
  <p:clrMapOvr>
    <a:masterClrMapping/>
  </p:clrMapOvr>
</p:sld>
</file>

<file path=ppt/theme/theme12.xml><?xml version="1.0" encoding="utf-8"?>
<a:theme xmlns:a="http://schemas.openxmlformats.org/drawingml/2006/main" name="Tynde linjer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ap:Properties xmlns:vt="http://schemas.openxmlformats.org/officeDocument/2006/docPropsVTypes" xmlns:ap="http://schemas.openxmlformats.org/officeDocument/2006/extended-properties">
  <ap:Template>Wisp</ap:Template>
  <ap:TotalTime>11</ap:TotalTime>
  <ap:Words>1</ap:Words>
  <ap:PresentationFormat>Widescreen</ap:PresentationFormat>
  <ap:Paragraphs>1</ap:Paragraphs>
  <ap:Slides>1</ap:Slides>
  <ap:Notes>1</ap:Notes>
  <ap:HiddenSlides>0</ap:HiddenSlides>
  <ap:MMClips>0</ap:MMClips>
  <ap:ScaleCrop>false</ap:ScaleCrop>
  <ap:HeadingPairs>
    <vt:vector baseType="variant" size="6">
      <vt:variant>
        <vt:lpstr>Benyttede skrifttyper</vt:lpstr>
      </vt:variant>
      <vt:variant>
        <vt:i4>4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</vt:i4>
      </vt:variant>
    </vt:vector>
  </ap:HeadingPairs>
  <ap:TitlesOfParts>
    <vt:vector baseType="lpstr" size="6">
      <vt:lpstr>Arial</vt:lpstr>
      <vt:lpstr>Calibri</vt:lpstr>
      <vt:lpstr>Century Gothic</vt:lpstr>
      <vt:lpstr>Wingdings 3</vt:lpstr>
      <vt:lpstr>Tynde linjer</vt:lpstr>
      <vt:lpstr>PowerPoint-præsentation</vt:lpstr>
    </vt:vector>
  </ap:TitlesOfParts>
  <ap:LinksUpToDate>false</ap:LinksUpToDate>
  <ap:SharedDoc>false</ap:SharedDoc>
  <ap:HyperlinksChanged>false</ap:HyperlinksChanged>
  <ap:AppVersion>16.0000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 </dc:creator>
  <dcterms:created xsi:type="dcterms:W3CDTF">2014-09-12T02:13:59Z</dcterms:created>
  <dcterms:modified xsi:type="dcterms:W3CDTF">2021-07-27T00:42:59Z</dcterms:modified>
</cp:coreProperties>
</file>