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1:13:31.250" v="30" actId="790"/>
      <pc:docMkLst>
        <pc:docMk/>
      </pc:docMkLst>
      <pc:sldChg chg="modSp mod modNotes modNotesTx">
        <pc:chgData name="Fake Test User" userId="SID-0" providerId="Test" clId="FakeClientId" dt="2021-08-23T01:12:40.187" v="28" actId="790"/>
        <pc:sldMkLst>
          <pc:docMk/>
          <pc:sldMk cId="1642343887" sldId="256"/>
        </pc:sldMkLst>
        <pc:spChg chg="mod">
          <ac:chgData name="Fake Test User" userId="SID-0" providerId="Test" clId="FakeClientId" dt="2021-08-23T01:02:49.327" v="0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1:02:49.327" v="0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1:13:31.250" v="3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1:06:11.640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1:06:11.640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1:06:11.640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1:06:11.640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1:06:11.640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1:13:31.250" v="3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1:13:31.250" v="30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3:31.250" v="3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3:31.250" v="30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3:31.250" v="30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3:31.250" v="30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07:04.952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1:07:04.952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07:04.952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07:04.952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07:04.952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07:04.952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07:11.999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1:07:11.999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07:11.999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07:11.999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07:11.999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07:11.999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07:18.624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07:18.624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07:22.484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1:07:22.484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0:27.515" v="1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1:10:27.515" v="1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0:27.515" v="1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0:27.515" v="1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0:27.515" v="1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0:37.296" v="1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1:10:37.296" v="1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0:37.296" v="1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0:37.296" v="1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0:41.546" v="14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0:41.546" v="14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0:53.109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0:53.109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22.218" v="2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1:11:22.218" v="2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22.218" v="2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22.218" v="2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22.218" v="2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22.218" v="2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26.156" v="2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1:11:26.156" v="2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26.156" v="2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26.156" v="2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26.156" v="2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26.156" v="2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53.546" v="2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1:11:53.546" v="24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0:57.640" v="1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1:10:57.640" v="1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0:57.640" v="17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0:57.640" v="1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0:57.640" v="1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0:57.640" v="1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02.687" v="18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1:11:02.687" v="18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06.984" v="19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3T01:11:06.984" v="19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06.984" v="19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06.984" v="19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06.984" v="19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06.984" v="19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11.734" v="20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3T01:11:11.734" v="20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1:18.031" v="2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1:18.031" v="2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3376F5C4-09CB-4D2B-9267-6DCD8E03CB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6D819F-AE43-4909-AC41-90A9299089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78DAD-B3C6-409D-A4B0-4437D22F74B8}" type="datetime1">
              <a:rPr lang="da-DK" smtClean="0"/>
              <a:t>23-08-2021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29AF126-0F2B-436C-B0B6-2BAF656FDB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4959CE0-8A6E-4DCD-8B02-38AACB8158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C18AD-5C64-43B5-AA04-0E2FFA671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3981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29C87-F951-4829-8237-030C162ED0BD}" type="datetime1">
              <a:rPr lang="da-DK" smtClean="0"/>
              <a:pPr/>
              <a:t>23-08-2021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E8DA-40F6-47DF-8E1D-1002F85401A8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0314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EE8DA-40F6-47DF-8E1D-1002F85401A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94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Kombinationstegning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Kombinationstegning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Kombinationstegning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Kombinationstegning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Kombinationstegning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Kombinationstegning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3DE501-9608-47B0-AD22-A2293F71A0A1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FF1DB9-4943-4738-AE93-8E4113EAB099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649E9-F989-47F9-A2B4-A37260C218CC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felt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9E060E-AED2-44B9-87BB-BAED6EF9C37A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3286D2-39DF-4CAC-BEF0-0B87449BFA48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felt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a-DK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C987AA-2264-408B-8032-2A163CF92B5B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C0300C-2C46-4DF5-A7EF-6FCC970C5456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758C49-85D8-4F93-96ED-56F52EC949D3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FFBC13-B004-42C5-BD75-AD6D65A016E5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8248F7-2D2E-4794-875C-AF0DCE19120D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F98372-2B9B-40A2-8357-316D23C907D6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4F56A6-FE35-47C4-8E89-0EC3EC6A6A8E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F986D6-4A9C-4B85-A436-D2354A830796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4D001-DF6B-4064-8FFA-99D5E13961B6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890835-2CDB-4644-9ED8-FCC59C3BBF29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F0810F-FFB2-4003-9252-081FA53C6C21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4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CFA43-EDF7-4853-A8C6-7FB058C41AD5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Kombinationstegning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Kombinationstegning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Kombinationstegning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Kombinationstegning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Kombinationstegning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Kombinationstegning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136722CE-72CA-4E35-AD1C-7BB4D3A51347}" type="datetime1">
              <a:rPr lang="da-DK" noProof="0" smtClean="0"/>
              <a:t>23-08-2021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Parallakse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2021-08-23T01:13:37Z</dcterms:modified>
</cp:coreProperties>
</file>