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redo custSel modSld modMainMaster modNotesMaster modHandout">
      <pc:chgData name="Fake Test User" userId="SID-0" providerId="Test" clId="FakeClientId" dt="2021-07-29T02:46:13.972" v="25" actId="790"/>
      <pc:docMkLst>
        <pc:docMk/>
      </pc:docMkLst>
      <pc:sldChg chg="modSp mod modNotes modNotesTx">
        <pc:chgData name="Fake Test User" userId="SID-0" providerId="Test" clId="FakeClientId" dt="2021-07-29T02:45:18.800" v="19" actId="790"/>
        <pc:sldMkLst>
          <pc:docMk/>
          <pc:sldMk cId="1627197603" sldId="256"/>
        </pc:sldMkLst>
        <pc:spChg chg="mod">
          <ac:chgData name="Fake Test User" userId="SID-0" providerId="Test" clId="FakeClientId" dt="2021-07-29T02:36:35.896" v="2" actId="790"/>
          <ac:spMkLst>
            <pc:docMk/>
            <pc:sldMk cId="16271976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2:36:35.896" v="2" actId="790"/>
          <ac:spMkLst>
            <pc:docMk/>
            <pc:sldMk cId="16271976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2:46:13.972" v="25" actId="790"/>
        <pc:sldMasterMkLst>
          <pc:docMk/>
          <pc:sldMasterMk cId="0" sldId="2147483768"/>
        </pc:sldMasterMkLst>
        <pc:spChg chg="mod">
          <ac:chgData name="Fake Test User" userId="SID-0" providerId="Test" clId="FakeClientId" dt="2021-07-29T02:43:02.707" v="4" actId="790"/>
          <ac:spMkLst>
            <pc:docMk/>
            <pc:sldMasterMk cId="0" sldId="2147483768"/>
            <ac:spMk id="2" creationId="{00000000-0000-0000-0000-000000000000}"/>
          </ac:spMkLst>
        </pc:spChg>
        <pc:spChg chg="mod">
          <ac:chgData name="Fake Test User" userId="SID-0" providerId="Test" clId="FakeClientId" dt="2021-07-29T02:43:02.707" v="4" actId="790"/>
          <ac:spMkLst>
            <pc:docMk/>
            <pc:sldMasterMk cId="0" sldId="2147483768"/>
            <ac:spMk id="3" creationId="{00000000-0000-0000-0000-000000000000}"/>
          </ac:spMkLst>
        </pc:spChg>
        <pc:spChg chg="mod">
          <ac:chgData name="Fake Test User" userId="SID-0" providerId="Test" clId="FakeClientId" dt="2021-07-29T02:43:02.707" v="4" actId="790"/>
          <ac:spMkLst>
            <pc:docMk/>
            <pc:sldMasterMk cId="0" sldId="2147483768"/>
            <ac:spMk id="4" creationId="{00000000-0000-0000-0000-000000000000}"/>
          </ac:spMkLst>
        </pc:spChg>
        <pc:spChg chg="mod">
          <ac:chgData name="Fake Test User" userId="SID-0" providerId="Test" clId="FakeClientId" dt="2021-07-29T02:43:02.707" v="4" actId="790"/>
          <ac:spMkLst>
            <pc:docMk/>
            <pc:sldMasterMk cId="0" sldId="2147483768"/>
            <ac:spMk id="5" creationId="{00000000-0000-0000-0000-000000000000}"/>
          </ac:spMkLst>
        </pc:spChg>
        <pc:spChg chg="mod">
          <ac:chgData name="Fake Test User" userId="SID-0" providerId="Test" clId="FakeClientId" dt="2021-07-29T02:43:02.707" v="4" actId="790"/>
          <ac:spMkLst>
            <pc:docMk/>
            <pc:sldMasterMk cId="0" sldId="214748376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2:46:13.972" v="25" actId="790"/>
          <pc:sldLayoutMkLst>
            <pc:docMk/>
            <pc:sldMasterMk cId="0" sldId="2147483768"/>
            <pc:sldLayoutMk cId="0" sldId="2147483769"/>
          </pc:sldLayoutMkLst>
          <pc:spChg chg="mod">
            <ac:chgData name="Fake Test User" userId="SID-0" providerId="Test" clId="FakeClientId" dt="2021-07-29T02:46:13.972" v="25" actId="790"/>
            <ac:spMkLst>
              <pc:docMk/>
              <pc:sldMasterMk cId="0" sldId="2147483768"/>
              <pc:sldLayoutMk cId="0" sldId="21474837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6:13.972" v="25" actId="790"/>
            <ac:spMkLst>
              <pc:docMk/>
              <pc:sldMasterMk cId="0" sldId="2147483768"/>
              <pc:sldLayoutMk cId="0" sldId="21474837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6:13.972" v="25" actId="790"/>
            <ac:spMkLst>
              <pc:docMk/>
              <pc:sldMasterMk cId="0" sldId="2147483768"/>
              <pc:sldLayoutMk cId="0" sldId="2147483769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02:46:13.972" v="25" actId="790"/>
            <ac:spMkLst>
              <pc:docMk/>
              <pc:sldMasterMk cId="0" sldId="2147483768"/>
              <pc:sldLayoutMk cId="0" sldId="2147483769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9T02:46:13.972" v="25" actId="790"/>
            <ac:spMkLst>
              <pc:docMk/>
              <pc:sldMasterMk cId="0" sldId="2147483768"/>
              <pc:sldLayoutMk cId="0" sldId="21474837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3:33.785" v="6" actId="790"/>
          <pc:sldLayoutMkLst>
            <pc:docMk/>
            <pc:sldMasterMk cId="0" sldId="2147483768"/>
            <pc:sldLayoutMk cId="0" sldId="2147483770"/>
          </pc:sldLayoutMkLst>
          <pc:spChg chg="mod">
            <ac:chgData name="Fake Test User" userId="SID-0" providerId="Test" clId="FakeClientId" dt="2021-07-29T02:43:33.785" v="6" actId="790"/>
            <ac:spMkLst>
              <pc:docMk/>
              <pc:sldMasterMk cId="0" sldId="2147483768"/>
              <pc:sldLayoutMk cId="0" sldId="21474837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3:33.785" v="6" actId="790"/>
            <ac:spMkLst>
              <pc:docMk/>
              <pc:sldMasterMk cId="0" sldId="2147483768"/>
              <pc:sldLayoutMk cId="0" sldId="21474837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3:33.785" v="6" actId="790"/>
            <ac:spMkLst>
              <pc:docMk/>
              <pc:sldMasterMk cId="0" sldId="2147483768"/>
              <pc:sldLayoutMk cId="0" sldId="214748377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2:43:33.785" v="6" actId="790"/>
            <ac:spMkLst>
              <pc:docMk/>
              <pc:sldMasterMk cId="0" sldId="2147483768"/>
              <pc:sldLayoutMk cId="0" sldId="214748377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2:43:33.785" v="6" actId="790"/>
            <ac:spMkLst>
              <pc:docMk/>
              <pc:sldMasterMk cId="0" sldId="2147483768"/>
              <pc:sldLayoutMk cId="0" sldId="214748377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3:38.910" v="7" actId="790"/>
          <pc:sldLayoutMkLst>
            <pc:docMk/>
            <pc:sldMasterMk cId="0" sldId="2147483768"/>
            <pc:sldLayoutMk cId="0" sldId="2147483771"/>
          </pc:sldLayoutMkLst>
          <pc:spChg chg="mod">
            <ac:chgData name="Fake Test User" userId="SID-0" providerId="Test" clId="FakeClientId" dt="2021-07-29T02:43:38.910" v="7" actId="790"/>
            <ac:spMkLst>
              <pc:docMk/>
              <pc:sldMasterMk cId="0" sldId="2147483768"/>
              <pc:sldLayoutMk cId="0" sldId="21474837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3:38.910" v="7" actId="790"/>
            <ac:spMkLst>
              <pc:docMk/>
              <pc:sldMasterMk cId="0" sldId="2147483768"/>
              <pc:sldLayoutMk cId="0" sldId="21474837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3:38.910" v="7" actId="790"/>
            <ac:spMkLst>
              <pc:docMk/>
              <pc:sldMasterMk cId="0" sldId="2147483768"/>
              <pc:sldLayoutMk cId="0" sldId="21474837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3:38.910" v="7" actId="790"/>
            <ac:spMkLst>
              <pc:docMk/>
              <pc:sldMasterMk cId="0" sldId="2147483768"/>
              <pc:sldLayoutMk cId="0" sldId="21474837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3:38.910" v="7" actId="790"/>
            <ac:spMkLst>
              <pc:docMk/>
              <pc:sldMasterMk cId="0" sldId="2147483768"/>
              <pc:sldLayoutMk cId="0" sldId="21474837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3:43.300" v="8" actId="790"/>
          <pc:sldLayoutMkLst>
            <pc:docMk/>
            <pc:sldMasterMk cId="0" sldId="2147483768"/>
            <pc:sldLayoutMk cId="0" sldId="2147483772"/>
          </pc:sldLayoutMkLst>
          <pc:spChg chg="mod">
            <ac:chgData name="Fake Test User" userId="SID-0" providerId="Test" clId="FakeClientId" dt="2021-07-29T02:43:43.300" v="8" actId="790"/>
            <ac:spMkLst>
              <pc:docMk/>
              <pc:sldMasterMk cId="0" sldId="2147483768"/>
              <pc:sldLayoutMk cId="0" sldId="214748377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3:43.300" v="8" actId="790"/>
            <ac:spMkLst>
              <pc:docMk/>
              <pc:sldMasterMk cId="0" sldId="2147483768"/>
              <pc:sldLayoutMk cId="0" sldId="214748377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3:43.300" v="8" actId="790"/>
            <ac:spMkLst>
              <pc:docMk/>
              <pc:sldMasterMk cId="0" sldId="2147483768"/>
              <pc:sldLayoutMk cId="0" sldId="214748377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3:43.300" v="8" actId="790"/>
            <ac:spMkLst>
              <pc:docMk/>
              <pc:sldMasterMk cId="0" sldId="2147483768"/>
              <pc:sldLayoutMk cId="0" sldId="214748377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2:43:43.300" v="8" actId="790"/>
            <ac:spMkLst>
              <pc:docMk/>
              <pc:sldMasterMk cId="0" sldId="2147483768"/>
              <pc:sldLayoutMk cId="0" sldId="214748377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2:43:43.300" v="8" actId="790"/>
            <ac:spMkLst>
              <pc:docMk/>
              <pc:sldMasterMk cId="0" sldId="2147483768"/>
              <pc:sldLayoutMk cId="0" sldId="214748377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3:47.972" v="9" actId="790"/>
          <pc:sldLayoutMkLst>
            <pc:docMk/>
            <pc:sldMasterMk cId="0" sldId="2147483768"/>
            <pc:sldLayoutMk cId="0" sldId="2147483773"/>
          </pc:sldLayoutMkLst>
          <pc:spChg chg="mod">
            <ac:chgData name="Fake Test User" userId="SID-0" providerId="Test" clId="FakeClientId" dt="2021-07-29T02:43:47.972" v="9" actId="790"/>
            <ac:spMkLst>
              <pc:docMk/>
              <pc:sldMasterMk cId="0" sldId="2147483768"/>
              <pc:sldLayoutMk cId="0" sldId="214748377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3:47.972" v="9" actId="790"/>
            <ac:spMkLst>
              <pc:docMk/>
              <pc:sldMasterMk cId="0" sldId="2147483768"/>
              <pc:sldLayoutMk cId="0" sldId="214748377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3:47.972" v="9" actId="790"/>
            <ac:spMkLst>
              <pc:docMk/>
              <pc:sldMasterMk cId="0" sldId="2147483768"/>
              <pc:sldLayoutMk cId="0" sldId="214748377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3:47.972" v="9" actId="790"/>
            <ac:spMkLst>
              <pc:docMk/>
              <pc:sldMasterMk cId="0" sldId="2147483768"/>
              <pc:sldLayoutMk cId="0" sldId="214748377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3:47.972" v="9" actId="790"/>
            <ac:spMkLst>
              <pc:docMk/>
              <pc:sldMasterMk cId="0" sldId="2147483768"/>
              <pc:sldLayoutMk cId="0" sldId="214748377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2:43:47.972" v="9" actId="790"/>
            <ac:spMkLst>
              <pc:docMk/>
              <pc:sldMasterMk cId="0" sldId="2147483768"/>
              <pc:sldLayoutMk cId="0" sldId="214748377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2:43:47.972" v="9" actId="790"/>
            <ac:spMkLst>
              <pc:docMk/>
              <pc:sldMasterMk cId="0" sldId="2147483768"/>
              <pc:sldLayoutMk cId="0" sldId="214748377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2:43:47.972" v="9" actId="790"/>
            <ac:spMkLst>
              <pc:docMk/>
              <pc:sldMasterMk cId="0" sldId="2147483768"/>
              <pc:sldLayoutMk cId="0" sldId="214748377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3:54.144" v="10" actId="790"/>
          <pc:sldLayoutMkLst>
            <pc:docMk/>
            <pc:sldMasterMk cId="0" sldId="2147483768"/>
            <pc:sldLayoutMk cId="0" sldId="2147483774"/>
          </pc:sldLayoutMkLst>
          <pc:spChg chg="mod">
            <ac:chgData name="Fake Test User" userId="SID-0" providerId="Test" clId="FakeClientId" dt="2021-07-29T02:43:54.144" v="10" actId="790"/>
            <ac:spMkLst>
              <pc:docMk/>
              <pc:sldMasterMk cId="0" sldId="2147483768"/>
              <pc:sldLayoutMk cId="0" sldId="214748377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3:54.144" v="10" actId="790"/>
            <ac:spMkLst>
              <pc:docMk/>
              <pc:sldMasterMk cId="0" sldId="2147483768"/>
              <pc:sldLayoutMk cId="0" sldId="214748377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3:54.144" v="10" actId="790"/>
            <ac:spMkLst>
              <pc:docMk/>
              <pc:sldMasterMk cId="0" sldId="2147483768"/>
              <pc:sldLayoutMk cId="0" sldId="214748377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3:54.144" v="10" actId="790"/>
            <ac:spMkLst>
              <pc:docMk/>
              <pc:sldMasterMk cId="0" sldId="2147483768"/>
              <pc:sldLayoutMk cId="0" sldId="214748377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3:58.097" v="11" actId="790"/>
          <pc:sldLayoutMkLst>
            <pc:docMk/>
            <pc:sldMasterMk cId="0" sldId="2147483768"/>
            <pc:sldLayoutMk cId="0" sldId="2147483775"/>
          </pc:sldLayoutMkLst>
          <pc:spChg chg="mod">
            <ac:chgData name="Fake Test User" userId="SID-0" providerId="Test" clId="FakeClientId" dt="2021-07-29T02:43:58.097" v="11" actId="790"/>
            <ac:spMkLst>
              <pc:docMk/>
              <pc:sldMasterMk cId="0" sldId="2147483768"/>
              <pc:sldLayoutMk cId="0" sldId="214748377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3:58.097" v="11" actId="790"/>
            <ac:spMkLst>
              <pc:docMk/>
              <pc:sldMasterMk cId="0" sldId="2147483768"/>
              <pc:sldLayoutMk cId="0" sldId="214748377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3:58.097" v="11" actId="790"/>
            <ac:spMkLst>
              <pc:docMk/>
              <pc:sldMasterMk cId="0" sldId="2147483768"/>
              <pc:sldLayoutMk cId="0" sldId="214748377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4:02.894" v="12" actId="790"/>
          <pc:sldLayoutMkLst>
            <pc:docMk/>
            <pc:sldMasterMk cId="0" sldId="2147483768"/>
            <pc:sldLayoutMk cId="0" sldId="2147483776"/>
          </pc:sldLayoutMkLst>
          <pc:spChg chg="mod">
            <ac:chgData name="Fake Test User" userId="SID-0" providerId="Test" clId="FakeClientId" dt="2021-07-29T02:44:02.894" v="12" actId="790"/>
            <ac:spMkLst>
              <pc:docMk/>
              <pc:sldMasterMk cId="0" sldId="2147483768"/>
              <pc:sldLayoutMk cId="0" sldId="214748377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4:02.894" v="12" actId="790"/>
            <ac:spMkLst>
              <pc:docMk/>
              <pc:sldMasterMk cId="0" sldId="2147483768"/>
              <pc:sldLayoutMk cId="0" sldId="214748377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4:02.894" v="12" actId="790"/>
            <ac:spMkLst>
              <pc:docMk/>
              <pc:sldMasterMk cId="0" sldId="2147483768"/>
              <pc:sldLayoutMk cId="0" sldId="214748377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4:02.894" v="12" actId="790"/>
            <ac:spMkLst>
              <pc:docMk/>
              <pc:sldMasterMk cId="0" sldId="2147483768"/>
              <pc:sldLayoutMk cId="0" sldId="2147483776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2:44:02.894" v="12" actId="790"/>
            <ac:spMkLst>
              <pc:docMk/>
              <pc:sldMasterMk cId="0" sldId="2147483768"/>
              <pc:sldLayoutMk cId="0" sldId="2147483776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2:44:02.894" v="12" actId="790"/>
            <ac:spMkLst>
              <pc:docMk/>
              <pc:sldMasterMk cId="0" sldId="2147483768"/>
              <pc:sldLayoutMk cId="0" sldId="214748377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4:07.066" v="13" actId="790"/>
          <pc:sldLayoutMkLst>
            <pc:docMk/>
            <pc:sldMasterMk cId="0" sldId="2147483768"/>
            <pc:sldLayoutMk cId="0" sldId="2147483777"/>
          </pc:sldLayoutMkLst>
          <pc:spChg chg="mod">
            <ac:chgData name="Fake Test User" userId="SID-0" providerId="Test" clId="FakeClientId" dt="2021-07-29T02:44:07.066" v="13" actId="790"/>
            <ac:spMkLst>
              <pc:docMk/>
              <pc:sldMasterMk cId="0" sldId="2147483768"/>
              <pc:sldLayoutMk cId="0" sldId="214748377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4:07.066" v="13" actId="790"/>
            <ac:spMkLst>
              <pc:docMk/>
              <pc:sldMasterMk cId="0" sldId="2147483768"/>
              <pc:sldLayoutMk cId="0" sldId="214748377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4:07.066" v="13" actId="790"/>
            <ac:spMkLst>
              <pc:docMk/>
              <pc:sldMasterMk cId="0" sldId="2147483768"/>
              <pc:sldLayoutMk cId="0" sldId="214748377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4:07.066" v="13" actId="790"/>
            <ac:spMkLst>
              <pc:docMk/>
              <pc:sldMasterMk cId="0" sldId="2147483768"/>
              <pc:sldLayoutMk cId="0" sldId="214748377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4:07.066" v="13" actId="790"/>
            <ac:spMkLst>
              <pc:docMk/>
              <pc:sldMasterMk cId="0" sldId="2147483768"/>
              <pc:sldLayoutMk cId="0" sldId="214748377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2:44:07.066" v="13" actId="790"/>
            <ac:spMkLst>
              <pc:docMk/>
              <pc:sldMasterMk cId="0" sldId="2147483768"/>
              <pc:sldLayoutMk cId="0" sldId="21474837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4:10.988" v="14" actId="790"/>
          <pc:sldLayoutMkLst>
            <pc:docMk/>
            <pc:sldMasterMk cId="0" sldId="2147483768"/>
            <pc:sldLayoutMk cId="0" sldId="2147483778"/>
          </pc:sldLayoutMkLst>
          <pc:spChg chg="mod">
            <ac:chgData name="Fake Test User" userId="SID-0" providerId="Test" clId="FakeClientId" dt="2021-07-29T02:44:10.988" v="14" actId="790"/>
            <ac:spMkLst>
              <pc:docMk/>
              <pc:sldMasterMk cId="0" sldId="2147483768"/>
              <pc:sldLayoutMk cId="0" sldId="214748377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4:10.988" v="14" actId="790"/>
            <ac:spMkLst>
              <pc:docMk/>
              <pc:sldMasterMk cId="0" sldId="2147483768"/>
              <pc:sldLayoutMk cId="0" sldId="214748377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4:10.988" v="14" actId="790"/>
            <ac:spMkLst>
              <pc:docMk/>
              <pc:sldMasterMk cId="0" sldId="2147483768"/>
              <pc:sldLayoutMk cId="0" sldId="214748377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4:10.988" v="14" actId="790"/>
            <ac:spMkLst>
              <pc:docMk/>
              <pc:sldMasterMk cId="0" sldId="2147483768"/>
              <pc:sldLayoutMk cId="0" sldId="214748377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4:10.988" v="14" actId="790"/>
            <ac:spMkLst>
              <pc:docMk/>
              <pc:sldMasterMk cId="0" sldId="2147483768"/>
              <pc:sldLayoutMk cId="0" sldId="214748377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4:14.941" v="15" actId="790"/>
          <pc:sldLayoutMkLst>
            <pc:docMk/>
            <pc:sldMasterMk cId="0" sldId="2147483768"/>
            <pc:sldLayoutMk cId="0" sldId="2147483779"/>
          </pc:sldLayoutMkLst>
          <pc:spChg chg="mod">
            <ac:chgData name="Fake Test User" userId="SID-0" providerId="Test" clId="FakeClientId" dt="2021-07-29T02:44:14.941" v="15" actId="790"/>
            <ac:spMkLst>
              <pc:docMk/>
              <pc:sldMasterMk cId="0" sldId="2147483768"/>
              <pc:sldLayoutMk cId="0" sldId="214748377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4:14.941" v="15" actId="790"/>
            <ac:spMkLst>
              <pc:docMk/>
              <pc:sldMasterMk cId="0" sldId="2147483768"/>
              <pc:sldLayoutMk cId="0" sldId="214748377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4:14.941" v="15" actId="790"/>
            <ac:spMkLst>
              <pc:docMk/>
              <pc:sldMasterMk cId="0" sldId="2147483768"/>
              <pc:sldLayoutMk cId="0" sldId="214748377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4:14.941" v="15" actId="790"/>
            <ac:spMkLst>
              <pc:docMk/>
              <pc:sldMasterMk cId="0" sldId="2147483768"/>
              <pc:sldLayoutMk cId="0" sldId="214748377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4:14.941" v="15" actId="790"/>
            <ac:spMkLst>
              <pc:docMk/>
              <pc:sldMasterMk cId="0" sldId="2147483768"/>
              <pc:sldLayoutMk cId="0" sldId="214748377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A759E726-CEB8-4892-BFE0-CD737FBA0E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C433390-EC3B-4F22-8774-4D2D534B00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19265-DCE6-46DD-9A5D-8439694BF8DE}" type="datetime1">
              <a:rPr lang="da-DK" smtClean="0"/>
              <a:t>29-07-2021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D8A8668-692A-4E94-B726-5DF63C9571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68F88B9-3DAD-4F61-B704-96ADF9550E4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5CE2-60E8-416E-9334-C9AF61309A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5289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D3DAB-F497-4C08-8B8F-E7E7218DA556}" type="datetime1">
              <a:rPr lang="da-DK" smtClean="0"/>
              <a:pPr/>
              <a:t>29-07-2021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931A7-5640-49B0-AB72-7D56F50AD8E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40542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931A7-5640-49B0-AB72-7D56F50AD8E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33876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C670A3-5D95-4C6C-8028-1670549B2C41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ktangel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ktangel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uppe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Lige forbindelse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Lige forbindelse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forbindelse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20" name="Pladsholder til dato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1B2B86D7-F5C2-4DD8-A1F6-965FFAB01E73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22" name="Pladsholder til slidenumm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AB7BD8-B027-484E-A5BC-3F4DAB9AC771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F7FDF6-8458-445E-9360-39F323EB77B3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tion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ktangel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ktangel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ktangel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uppe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Lige forbindelse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Lige forbindelse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ge forbindelse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970FD1BE-0D2A-4181-893F-785A42C6A4E4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1E7BAF-4EE4-4B23-A877-8C1F6D7B09AE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327D2F-5093-4A95-972C-7A20234C7098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5DFB95-134F-4F18-9137-38F9AD06EE1C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62AE63-58C1-4507-A614-5586CB061155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9E3575-9402-4DC3-9596-D205AA89DFD2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da-DK" noProof="0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12" name="Rektangel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A2E2C5B8-D8B1-46E9-8D15-C13747BF9B85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10" name="Rektangel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FC0B7CC-63DD-4DE5-BFE2-53FCA39F047E}" type="datetime1">
              <a:rPr lang="da-DK" noProof="0" smtClean="0"/>
              <a:t>29-07-2021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Savon</ap:Template>
  <ap:TotalTime>11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Garamond</vt:lpstr>
      <vt:lpstr>Savon</vt:lpstr>
      <vt:lpstr>PowerPoint-præsentation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2014-09-12T02:12:20Z</dcterms:created>
  <dcterms:modified xsi:type="dcterms:W3CDTF">2021-07-29T02:46:20Z</dcterms:modified>
</cp:coreProperties>
</file>