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6623" autoAdjust="0"/>
  </p:normalViewPr>
  <p:slideViewPr>
    <p:cSldViewPr snapToGrid="0">
      <p:cViewPr varScale="1">
        <p:scale>
          <a:sx n="119" d="100"/>
          <a:sy n="119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29T06:23:46.281" v="29" actId="790"/>
      <pc:docMkLst>
        <pc:docMk/>
      </pc:docMkLst>
      <pc:sldChg chg="modSp mod modNotes modNotesTx">
        <pc:chgData name="Fake Test User" userId="SID-0" providerId="Test" clId="FakeClientId" dt="2021-07-29T06:23:13.249" v="25" actId="790"/>
        <pc:sldMkLst>
          <pc:docMk/>
          <pc:sldMk cId="3856144342" sldId="256"/>
        </pc:sldMkLst>
        <pc:spChg chg="mod">
          <ac:chgData name="Fake Test User" userId="SID-0" providerId="Test" clId="FakeClientId" dt="2021-07-29T06:20:05.812" v="0" actId="790"/>
          <ac:spMkLst>
            <pc:docMk/>
            <pc:sldMk cId="3856144342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6:20:05.812" v="0" actId="790"/>
          <ac:spMkLst>
            <pc:docMk/>
            <pc:sldMk cId="385614434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6:23:46.281" v="2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9T06:20:21.469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06:20:21.469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06:20:21.469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06:20:21.469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06:20:21.469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6:23:46.281" v="2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6:23:46.281" v="2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3:46.281" v="2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3:46.281" v="29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3:46.281" v="29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3:46.281" v="29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0:44.484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6:20:44.484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0:44.484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0:44.484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0:44.484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0:44.484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0:49.750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6:20:49.750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0:49.750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0:49.750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0:49.750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0:49.750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0:55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06:20:55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0:55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0:55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0:55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0:55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20:55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1:00.187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6:21:00.187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1:00.187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1:00.187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1:00.187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1:00.187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21:00.187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6:21:00.187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6:21:00.187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1:09.953" v="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6:21:09.953" v="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1:09.953" v="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1:09.953" v="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1:09.953" v="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1:14.843" v="1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6:21:14.843" v="1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1:14.843" v="1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1:14.843" v="1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1:21.093" v="11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06:21:21.093" v="11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1:21.093" v="11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1:21.093" v="11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1:21.093" v="11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1:21.093" v="11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21:21.093" v="11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1:26.765" v="12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06:21:26.765" v="12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1:26.765" v="12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1:26.765" v="12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1:26.765" v="12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1:26.765" v="12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21:26.765" v="12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2:06.593" v="19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06:22:06.593" v="19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2:06.593" v="19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2:06.593" v="19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2:06.593" v="19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2:06.593" v="19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2:10.406" v="20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06:22:10.406" v="20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2:10.406" v="20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2:10.406" v="20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2:10.406" v="20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2:10.406" v="20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1:35.375" v="13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9T06:21:35.375" v="13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1:35.375" v="13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1:35.375" v="13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1:35.375" v="13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1:35.375" v="13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21:35.375" v="13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1:39.547" v="14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9T06:21:39.547" v="14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1:39.547" v="14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1:39.547" v="14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1:39.547" v="14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21:39.547" v="14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1:50.531" v="16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9T06:21:50.531" v="16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1:50.531" v="16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1:50.531" v="16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1:50.531" v="16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21:50.531" v="16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1:45.812" v="15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7-29T06:21:45.812" v="15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21:45.812" v="15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1:45.812" v="15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1:45.812" v="15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21:45.812" v="15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6:21:45.812" v="15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6:21:45.812" v="15" actId="790"/>
            <ac:spMkLst>
              <pc:docMk/>
              <pc:sldMasterMk cId="0" sldId="2147483648"/>
              <pc:sldLayoutMk cId="0" sldId="2147483666"/>
              <ac:spMk id="60" creationId="{00000000-0000-0000-0000-000000000000}"/>
            </ac:spMkLst>
          </pc:spChg>
          <pc:spChg chg="mod">
            <ac:chgData name="Fake Test User" userId="SID-0" providerId="Test" clId="FakeClientId" dt="2021-07-29T06:21:45.812" v="15" actId="790"/>
            <ac:spMkLst>
              <pc:docMk/>
              <pc:sldMasterMk cId="0" sldId="2147483648"/>
              <pc:sldLayoutMk cId="0" sldId="2147483666"/>
              <ac:spMk id="6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1:54.687" v="17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29T06:21:54.687" v="17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1:54.687" v="17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1:54.687" v="17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1:54.687" v="17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6:21:54.687" v="17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6:21:54.687" v="17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6:21:54.687" v="17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06:21:54.687" v="17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9T06:21:54.687" v="17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6:21:54.687" v="17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22:02.390" v="18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7-29T06:22:02.390" v="18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5CFE962B-B9D3-445A-9C70-E4900E6300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83EB93B-65E8-45F3-9445-72F6D508BE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9BC0A-FF27-4E50-A45A-133A2F386E8F}" type="datetime1">
              <a:rPr lang="da-DK" smtClean="0"/>
              <a:t>29-07-2021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49B5A54-590D-4FE1-88B5-87337B64B2B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8E56A1F-5682-44D4-B630-BA3905981F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32D06-08B3-4B48-9D2A-1649F2DB790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74987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7D38E-34D2-4594-98CD-7E0D2348BA5A}" type="datetime1">
              <a:rPr lang="da-DK" smtClean="0"/>
              <a:pPr/>
              <a:t>29-07-2021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CC69C-5F3B-413A-A750-76D8D2AF02FC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5450102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CC69C-5F3B-413A-A750-76D8D2AF02F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0996876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5EC527-6A14-4629-846A-741DF0DF7678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illed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pe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ktangel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Kombinationstegning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Kombinationstegning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ktangel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Kombinationstegning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Kombinationstegning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Kombinationstegning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Kombinationstegning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Kombinationstegning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Kombinationstegning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Kombinationstegning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Kombinationstegning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Kombinationstegning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Kombinationstegning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Kombinationstegning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Kombinationstegning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Kombinationstegning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Kombinationstegning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Kombinationstegning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Kombinationstegning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Kombinationstegning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Kombinationstegning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Kombinationstegning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Kombinationstegning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Kombinationstegning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Kombinationstegning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Kombinationstegning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Kombinationstegning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ktangel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Kombinationstegning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Kombinationstegning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Kombinationstegning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Kombinationstegning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Kombinationstegning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Kombinationstegning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Kombinationstegning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Kombinationstegning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Kombinationstegning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Kombinationstegning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Kombinationstegning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ktangel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Kombinationstegning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Kombinationstegning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Kombinationstegning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Kombinationstegning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Kombinationstegning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Kombinationstegning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Kombinationstegning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Kombinationstegning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Kombinationstegning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Kombinationstegning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Kombinationstegning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Kombinationstegning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Kombinationstegning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da-DK" noProof="0"/>
              <a:t>Klik for at redigere titeltypografien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a-DK" noProof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00D37C82-7D36-4D80-AE5C-FDED3F212E2D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5FB455-95EF-4C59-9989-30E5AA59CFC3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AB993A-3FAE-42C4-BCF1-4BABC196D7CF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  <p:sp>
        <p:nvSpPr>
          <p:cNvPr id="60" name="Tekstfelt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a-DK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61" name="Tekstfelt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a-DK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26EB03-E780-4CC1-89CE-15AE1EFB106D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8" name="Pladsholder til tekst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9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0" name="Pladsholder til tekst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1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D4AE16-3AAC-40E1-8F11-FCAEA3678871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edkolonn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>
            <a:spLocks noGrp="1"/>
          </p:cNvSpPr>
          <p:nvPr>
            <p:ph type="title" hasCustomPrompt="1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9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0" name="Pladsholder til billede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da-DK" noProof="0"/>
              <a:t>Klik på ikonet for at tilføje et billede</a:t>
            </a:r>
          </a:p>
        </p:txBody>
      </p:sp>
      <p:sp>
        <p:nvSpPr>
          <p:cNvPr id="21" name="Pladsholder til tekst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2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3" name="Pladsholder til billede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da-DK" noProof="0"/>
              <a:t>Klik på ikonet for at tilføje et billede</a:t>
            </a:r>
          </a:p>
        </p:txBody>
      </p:sp>
      <p:sp>
        <p:nvSpPr>
          <p:cNvPr id="24" name="Pladsholder til tekst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5" name="Pladsholder til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26" name="Pladsholder til billede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da-DK" noProof="0"/>
              <a:t>Klik på ikonet for at tilføje et billede</a:t>
            </a:r>
          </a:p>
        </p:txBody>
      </p:sp>
      <p:sp>
        <p:nvSpPr>
          <p:cNvPr id="27" name="Pladsholder til tekst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2FA0D0-4834-4576-8F22-A3D6C5A05F6C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E5E7DC-D91C-4E37-9FEE-B06C09AC01EE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305378-CD60-4BCC-A76A-1B375179C233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9E8D36-5D86-4A55-AF3E-61E4B9D79827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tion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C48C1B-8F01-42B1-9A4D-6F6A5A03AC82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2A1723-1B5D-4CF2-BD98-AD7BAA408530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546DBF-9F2B-4919-9A14-D63242896AD7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390669-B036-40F7-B8B8-2C00297D1D29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22F608-6F07-4A39-9733-6CF05C733BF4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F21523-A0B7-4831-BA48-59756CBCCDF3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303986-BB3F-4D53-98CA-15A25C2D1E15}" type="datetime1">
              <a:rPr lang="da-DK" noProof="0" smtClean="0"/>
              <a:t>29-07-2021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a-DK" noProof="0" smtClean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pe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uppe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ktangel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Kombinationstegning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Kombinationstegning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Kombinationstegning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Kombinationstegning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Kombinationstegning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Kombinationstegning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Kombinationstegning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Kombinationstegning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Kombinationstegning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Kombinationstegning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j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Kombinationstegning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Kombinationstegning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Kombinationstegning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Kombinationstegning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ktangel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Kombinationstegning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Kombinationstegning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Kombinationstegning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Kombinationstegning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Kombinationstegning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Kombinationstegning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Kombinationstegning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Kombinationstegning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Kombinationstegning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Kombinationstegning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uppe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Kombinationstegning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Kombinationstegning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Kombinationstegning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Kombinationstegning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Kombinationstegning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Kombinationstegning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Kombinationstegning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Kombinationstegning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Kombinationstegning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ktangel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da-DK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3AB28B2-3CF3-4E90-B79C-DFBDFADFCC62}" type="datetime1">
              <a:rPr lang="da-DK" noProof="0" smtClean="0"/>
              <a:t>29-07-2021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Kredsløb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Circuit</ap:Template>
  <ap:TotalTime>9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Kredsløb</vt:lpstr>
      <vt:lpstr>PowerPoint-præsentation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2014-08-26T23:43:54Z</dcterms:created>
  <dcterms:modified xsi:type="dcterms:W3CDTF">2021-07-29T06:23:50Z</dcterms:modified>
</cp:coreProperties>
</file>