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2T03:32:22.576" v="19" actId="790"/>
      <pc:docMkLst>
        <pc:docMk/>
      </pc:docMkLst>
      <pc:sldChg chg="modSp mod modNotes modNotesTx">
        <pc:chgData name="Fake Test User" userId="SID-0" providerId="Test" clId="FakeClientId" dt="2021-08-12T03:32:00.107" v="17" actId="790"/>
        <pc:sldMkLst>
          <pc:docMk/>
          <pc:sldMk cId="1121228451" sldId="256"/>
        </pc:sldMkLst>
        <pc:spChg chg="mod">
          <ac:chgData name="Fake Test User" userId="SID-0" providerId="Test" clId="FakeClientId" dt="2021-08-12T03:29:21.716" v="0" actId="790"/>
          <ac:spMkLst>
            <pc:docMk/>
            <pc:sldMk cId="112122845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2T03:29:21.716" v="0" actId="790"/>
          <ac:spMkLst>
            <pc:docMk/>
            <pc:sldMk cId="112122845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2T03:32:22.576" v="19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2T03:29:40.044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2T03:29:40.044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2T03:29:40.044" v="2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2T03:29:40.044" v="2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2T03:29:40.044" v="2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2T03:29:40.044" v="2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12T03:29:40.044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2T03:29:40.044" v="2" actId="790"/>
          <ac:spMkLst>
            <pc:docMk/>
            <pc:sldMasterMk cId="0" sldId="2147483660"/>
            <ac:spMk id="30" creationId="{00000000-0000-0000-0000-000000000000}"/>
          </ac:spMkLst>
        </pc:spChg>
        <pc:sldLayoutChg chg="modSp mod">
          <pc:chgData name="Fake Test User" userId="SID-0" providerId="Test" clId="FakeClientId" dt="2021-08-12T03:32:22.576" v="19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2T03:32:22.576" v="19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3:32:22.576" v="19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3:32:22.576" v="19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3:32:22.576" v="19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3:32:22.576" v="19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2T03:32:22.576" v="19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2T03:32:22.576" v="19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2T03:32:22.576" v="19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2T03:32:22.576" v="19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3:30:09.732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2T03:30:09.732" v="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3:30:09.732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3:30:09.732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3:30:09.732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3:30:09.732" v="4" actId="790"/>
            <ac:spMkLst>
              <pc:docMk/>
              <pc:sldMasterMk cId="0" sldId="2147483660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3:30:19.810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2T03:30:19.810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3:30:19.810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3:30:19.810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3:30:19.810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3:30:19.810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3:30:19.810" v="5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3:30:19.810" v="5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3:30:24.826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2T03:30:24.826" v="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3:30:24.826" v="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3:30:24.826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3:30:24.826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3:30:24.826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3:30:24.826" v="6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3:30:33.263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2T03:30:33.263" v="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3:30:33.263" v="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3:30:33.263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3:30:33.263" v="7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3:30:33.263" v="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3:30:33.263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3:30:33.263" v="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3:30:33.263" v="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3:30:50.029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2T03:30:50.029" v="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3:30:50.029" v="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3:30:50.029" v="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3:30:50.029" v="8" actId="790"/>
            <ac:spMkLst>
              <pc:docMk/>
              <pc:sldMasterMk cId="0" sldId="2147483660"/>
              <pc:sldLayoutMk cId="0" sldId="214748366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3:30:54.388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2T03:30:54.388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3:30:54.388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3:30:54.388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3:31:01.185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2T03:31:01.185" v="1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3:31:01.185" v="1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3:31:01.185" v="1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3:31:01.185" v="1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3:31:01.185" v="1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3:31:01.185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3:31:15.888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2T03:31:15.888" v="1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3:31:15.888" v="1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3:31:15.888" v="1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3:31:15.888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3:31:15.888" v="1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3:31:15.888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3:31:15.888" v="11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3:31:15.888" v="11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3:31:15.888" v="11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3:31:15.888" v="11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2T03:31:15.888" v="11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3:31:20.170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2T03:31:20.170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3:31:20.170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3:31:20.170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3:31:20.170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3:31:20.170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3:31:25.279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2T03:31:25.279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3:31:25.279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3:31:25.279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3:31:25.279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3:31:25.279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6253A33B-BB24-444C-B764-C0341AA55F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766B94A-6FB3-43ED-A5E4-F5ACBDAA44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8E28-41F0-48C7-AC66-F2F69F0CAF13}" type="datetime1">
              <a:rPr lang="da-DK" smtClean="0"/>
              <a:t>12-08-2021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E78185F-3A04-4C55-BF7F-0485352095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B8685F7-F922-48B6-AD72-D5849D69D8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0FC6-8F79-468E-BAA9-FE57ABFA7A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7598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780D9-37DC-430D-ACF7-8B7C741BC3DA}" type="datetime1">
              <a:rPr lang="da-DK" smtClean="0"/>
              <a:pPr/>
              <a:t>12-08-2021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da-DK" noProof="0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DE562-66BC-4A05-9B22-67364B33A2A9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6631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DE562-66BC-4A05-9B22-67364B33A2A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512734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481329"/>
            <a:ext cx="8229600" cy="4386071"/>
          </a:xfrm>
        </p:spPr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5466E23-BB2D-4789-A996-FF1E75D6D83D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vinklet trekan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a-DK" noProof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rtlCol="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 rtlCol="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da-DK" noProof="0"/>
              <a:t>Klik for at redigere undertiteltypografien i masteren</a:t>
            </a:r>
            <a:endParaRPr kumimoji="0" lang="da-DK" noProof="0"/>
          </a:p>
        </p:txBody>
      </p:sp>
      <p:grpSp>
        <p:nvGrpSpPr>
          <p:cNvPr id="2" name="Grup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Kombinationstegnin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da-DK" noProof="0"/>
            </a:p>
          </p:txBody>
        </p:sp>
        <p:sp>
          <p:nvSpPr>
            <p:cNvPr id="8" name="Kombinationstegnin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da-DK" noProof="0"/>
            </a:p>
          </p:txBody>
        </p:sp>
        <p:sp>
          <p:nvSpPr>
            <p:cNvPr id="11" name="Kombinationstegnin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rtlCol="0" anchor="ctr" compatLnSpc="1"/>
            <a:lstStyle/>
            <a:p>
              <a:pPr algn="ctr" rtl="0" eaLnBrk="1" latinLnBrk="0" hangingPunct="1"/>
              <a:endParaRPr kumimoji="0" lang="da-DK" noProof="0"/>
            </a:p>
          </p:txBody>
        </p:sp>
        <p:cxnSp>
          <p:nvCxnSpPr>
            <p:cNvPr id="12" name="Lige forbindels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rtl="0" eaLnBrk="1" latinLnBrk="0" hangingPunct="1"/>
            <a:fld id="{7AEA36CF-6AC2-42EE-B8A3-09D5B3CEDC7B}" type="datetime1">
              <a:rPr lang="da-DK" noProof="0" smtClean="0"/>
              <a:t>12-08-2021</a:t>
            </a:fld>
            <a:endParaRPr lang="da-DK" noProof="0">
              <a:solidFill>
                <a:srgbClr val="FFFFFF"/>
              </a:solidFill>
            </a:endParaRPr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rtl="0"/>
            <a:endParaRPr kumimoji="0" lang="da-DK" noProof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Pladsholder til slidenummer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rtl="0" eaLnBrk="1" latinLnBrk="0" hangingPunct="1"/>
            <a:fld id="{D5BBC35B-A44B-4119-B8DA-DE9E3DFADA20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6844013" y="274640"/>
            <a:ext cx="1777470" cy="5592761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1"/>
            <a:ext cx="6324600" cy="5592760"/>
          </a:xfrm>
        </p:spPr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0A5B4AC-BA24-40C5-95C5-CE925BCD306E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58431E3-B34F-464D-9F0E-F71CF6C0CA51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tionsoversk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76" y="1059712"/>
            <a:ext cx="7772400" cy="1828800"/>
          </a:xfrm>
        </p:spPr>
        <p:txBody>
          <a:bodyPr vert="horz" rtlCol="0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3922713" y="2931712"/>
            <a:ext cx="4572000" cy="1454888"/>
          </a:xfrm>
        </p:spPr>
        <p:txBody>
          <a:bodyPr lIns="91440" rIns="91440" rtlCol="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EECE3FA-C64F-4D79-9361-BC7998ED2AD2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  <p:sp>
        <p:nvSpPr>
          <p:cNvPr id="7" name="Vinke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da-DK" noProof="0"/>
          </a:p>
        </p:txBody>
      </p:sp>
      <p:sp>
        <p:nvSpPr>
          <p:cNvPr id="8" name="Vinke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da-DK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457200" y="1481328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4648200" y="1481328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CFAE80A-0030-4E68-AC72-BA8438BDA759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29600" cy="1143000"/>
          </a:xfrm>
        </p:spPr>
        <p:txBody>
          <a:bodyPr rtlCol="0" anchor="ctr"/>
          <a:lstStyle>
            <a:lvl1pPr>
              <a:defRPr/>
            </a:lvl1pPr>
            <a:extLst/>
          </a:lstStyle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rtlCol="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 hasCustomPrompt="1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rtlCol="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 hasCustomPrompt="1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 hasCustomPrompt="1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 rtlCol="0"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A012CE2-F609-44CC-AAE2-A819D0062DBA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1BDF3F5-16CF-4D92-A767-2EEB5C1FA862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A966785-8B59-45CA-BAD3-166BDF52B3EC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400" y="4876800"/>
            <a:ext cx="7481776" cy="457200"/>
          </a:xfrm>
        </p:spPr>
        <p:txBody>
          <a:bodyPr vert="horz" rtlCol="0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 hasCustomPrompt="1"/>
          </p:nvPr>
        </p:nvSpPr>
        <p:spPr>
          <a:xfrm>
            <a:off x="4419600" y="5355102"/>
            <a:ext cx="3974592" cy="914400"/>
          </a:xfrm>
        </p:spPr>
        <p:txBody>
          <a:bodyPr rtlCol="0"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 hasCustomPrompt="1"/>
          </p:nvPr>
        </p:nvSpPr>
        <p:spPr>
          <a:xfrm>
            <a:off x="914400" y="274320"/>
            <a:ext cx="7479792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 rtlCol="0"/>
          <a:lstStyle/>
          <a:p>
            <a:pPr rtl="0" eaLnBrk="1" latinLnBrk="0" hangingPunct="1"/>
            <a:fld id="{F3C2AA65-CD60-4DB5-8C26-0390678BEF85}" type="datetime1">
              <a:rPr lang="da-DK" noProof="0" smtClean="0"/>
              <a:t>12-08-2021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5BBC35B-A44B-4119-B8DA-DE9E3DFADA20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rtlCol="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da-DK" noProof="0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da-DK" noProof="0"/>
              <a:t>Klik på ikonet for at tilføje et billede</a:t>
            </a:r>
            <a:endParaRPr kumimoji="0" lang="da-DK" noProof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rtl="0" eaLnBrk="1" latinLnBrk="0" hangingPunct="1"/>
            <a:fld id="{9E7DCA5C-9DA3-48BC-B007-2007A0925423}" type="datetime1">
              <a:rPr lang="da-DK" noProof="0" smtClean="0"/>
              <a:t>12-08-2021</a:t>
            </a:fld>
            <a:endParaRPr lang="da-DK" noProof="0">
              <a:solidFill>
                <a:schemeClr val="tx1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rtl="0"/>
            <a:endParaRPr kumimoji="0" lang="da-DK" noProof="0">
              <a:solidFill>
                <a:schemeClr val="tx1"/>
              </a:solidFill>
            </a:endParaRP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rtl="0" eaLnBrk="1" latinLnBrk="0" hangingPunct="1"/>
            <a:fld id="{D5BBC35B-A44B-4119-B8DA-DE9E3DFADA20}" type="slidenum">
              <a:rPr kumimoji="0" lang="da-DK" noProof="0" smtClean="0"/>
              <a:pPr rtl="0" eaLnBrk="1" latinLnBrk="0" hangingPunct="1"/>
              <a:t>‹nr.›</a:t>
            </a:fld>
            <a:endParaRPr kumimoji="0" lang="da-DK" noProof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28600" y="4865122"/>
            <a:ext cx="8075432" cy="562672"/>
          </a:xfrm>
          <a:noFill/>
        </p:spPr>
        <p:txBody>
          <a:bodyPr rtlCol="0"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a-DK" noProof="0"/>
          </a:p>
        </p:txBody>
      </p:sp>
      <p:sp>
        <p:nvSpPr>
          <p:cNvPr id="9" name="Kombinationstegnin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a-DK" noProof="0"/>
          </a:p>
        </p:txBody>
      </p:sp>
      <p:sp>
        <p:nvSpPr>
          <p:cNvPr id="10" name="Retvinklet trekan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compatLnSpc="1"/>
          <a:lstStyle/>
          <a:p>
            <a:pPr algn="ctr" rtl="0" eaLnBrk="1" latinLnBrk="0" hangingPunct="1"/>
            <a:endParaRPr kumimoji="0" lang="da-DK" noProof="0"/>
          </a:p>
        </p:txBody>
      </p:sp>
      <p:cxnSp>
        <p:nvCxnSpPr>
          <p:cNvPr id="11" name="Lige forbindels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inke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da-DK" noProof="0"/>
          </a:p>
        </p:txBody>
      </p:sp>
      <p:sp>
        <p:nvSpPr>
          <p:cNvPr id="13" name="Vinke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 eaLnBrk="1" latinLnBrk="0" hangingPunct="1"/>
            <a:endParaRPr kumimoji="0" lang="da-DK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ombinationstegnin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a-DK" noProof="0"/>
          </a:p>
        </p:txBody>
      </p:sp>
      <p:sp>
        <p:nvSpPr>
          <p:cNvPr id="12" name="Kombinationstegnin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da-DK" noProof="0"/>
          </a:p>
        </p:txBody>
      </p:sp>
      <p:sp>
        <p:nvSpPr>
          <p:cNvPr id="14" name="Retvinklet trekan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 compatLnSpc="1"/>
          <a:lstStyle/>
          <a:p>
            <a:pPr algn="ctr" rtl="0" eaLnBrk="1" latinLnBrk="0" hangingPunct="1"/>
            <a:endParaRPr kumimoji="0" lang="da-DK" noProof="0"/>
          </a:p>
        </p:txBody>
      </p:sp>
      <p:cxnSp>
        <p:nvCxnSpPr>
          <p:cNvPr id="15" name="Lige forbindels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rtl="0"/>
            <a:r>
              <a:rPr lang="da-DK" noProof="0"/>
              <a:t>Klik for at redigere titeltypografier i master</a:t>
            </a:r>
            <a:endParaRPr kumimoji="0" lang="da-DK" noProof="0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a-DK" noProof="0" dirty="0"/>
              <a:t>Klik for at redigere i master</a:t>
            </a:r>
          </a:p>
          <a:p>
            <a:pPr lvl="1" rtl="0" eaLnBrk="1" latinLnBrk="0" hangingPunct="1"/>
            <a:r>
              <a:rPr lang="da-DK" noProof="0" dirty="0"/>
              <a:t>Andet niveau</a:t>
            </a:r>
          </a:p>
          <a:p>
            <a:pPr lvl="2" rtl="0" eaLnBrk="1" latinLnBrk="0" hangingPunct="1"/>
            <a:r>
              <a:rPr lang="da-DK" noProof="0" dirty="0"/>
              <a:t>Tredje niveau</a:t>
            </a:r>
          </a:p>
          <a:p>
            <a:pPr lvl="3" rtl="0" eaLnBrk="1" latinLnBrk="0" hangingPunct="1"/>
            <a:r>
              <a:rPr lang="da-DK" noProof="0" dirty="0"/>
              <a:t>Fjerde niveau</a:t>
            </a:r>
          </a:p>
          <a:p>
            <a:pPr lvl="4" rtl="0" eaLnBrk="1" latinLnBrk="0" hangingPunct="1"/>
            <a:r>
              <a:rPr lang="da-DK" noProof="0" dirty="0"/>
              <a:t>Femte niveau</a:t>
            </a:r>
            <a:endParaRPr kumimoji="0" lang="da-DK" noProof="0" dirty="0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rtl="0" eaLnBrk="1" latinLnBrk="0" hangingPunct="1"/>
            <a:fld id="{C0F0C11E-BEAF-4A8B-A931-A7FB832FB54B}" type="datetime1">
              <a:rPr lang="da-DK" noProof="0" smtClean="0"/>
              <a:t>12-08-2021</a:t>
            </a:fld>
            <a:endParaRPr lang="da-DK" sz="1000" noProof="0" dirty="0">
              <a:solidFill>
                <a:schemeClr val="tx1"/>
              </a:solidFill>
            </a:endParaRPr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rtl="0" eaLnBrk="1" latinLnBrk="0" hangingPunct="1"/>
            <a:endParaRPr kumimoji="0" lang="da-DK" sz="1000" noProof="0">
              <a:solidFill>
                <a:schemeClr val="tx1"/>
              </a:solidFill>
            </a:endParaRPr>
          </a:p>
        </p:txBody>
      </p:sp>
      <p:sp>
        <p:nvSpPr>
          <p:cNvPr id="18" name="Pladsholder til slide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rtl="0" eaLnBrk="1" latinLnBrk="0" hangingPunct="1"/>
            <a:fld id="{D5BBC35B-A44B-4119-B8DA-DE9E3DFADA20}" type="slidenum">
              <a:rPr kumimoji="0" lang="da-DK" noProof="0" smtClean="0"/>
              <a:pPr rtl="0" eaLnBrk="1" latinLnBrk="0" hangingPunct="1"/>
              <a:t>‹nr.›</a:t>
            </a:fld>
            <a:endParaRPr kumimoji="0" lang="da-DK" sz="1000" b="0" noProof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ammenløb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Concourse</ap:Template>
  <ap:TotalTime>3</ap:TotalTime>
  <ap:Words>1</ap:Words>
  <ap:PresentationFormat>Skærmshow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ap:HeadingPairs>
  <ap:TitlesOfParts>
    <vt:vector baseType="lpstr" size="7">
      <vt:lpstr>Calibri</vt:lpstr>
      <vt:lpstr>Lucida Sans Unicode</vt:lpstr>
      <vt:lpstr>Verdana</vt:lpstr>
      <vt:lpstr>Wingdings 2</vt:lpstr>
      <vt:lpstr>Wingdings 3</vt:lpstr>
      <vt:lpstr>Sammenløb</vt:lpstr>
      <vt:lpstr>PowerPoint-præsentation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2014-09-16T21:33:07Z</dcterms:created>
  <dcterms:modified xsi:type="dcterms:W3CDTF">2021-08-12T03:32:30Z</dcterms:modified>
</cp:coreProperties>
</file>