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5534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5:54:29.082" v="19" actId="790"/>
      <pc:docMkLst>
        <pc:docMk/>
      </pc:docMkLst>
      <pc:sldChg chg="modSp mod modNotes modNotesTx">
        <pc:chgData name="Fake Test User" userId="SID-0" providerId="Test" clId="FakeClientId" dt="2021-08-12T05:54:04.988" v="17" actId="790"/>
        <pc:sldMkLst>
          <pc:docMk/>
          <pc:sldMk cId="2905567460" sldId="256"/>
        </pc:sldMkLst>
        <pc:spChg chg="mod">
          <ac:chgData name="Fake Test User" userId="SID-0" providerId="Test" clId="FakeClientId" dt="2021-08-12T05:51:30.519" v="0" actId="790"/>
          <ac:spMkLst>
            <pc:docMk/>
            <pc:sldMk cId="290556746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5:51:30.519" v="0" actId="790"/>
          <ac:spMkLst>
            <pc:docMk/>
            <pc:sldMk cId="2905567460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2T05:51:30.519" v="0" actId="790"/>
          <ac:spMkLst>
            <pc:docMk/>
            <pc:sldMk cId="2905567460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2T05:51:30.519" v="0" actId="790"/>
          <ac:spMkLst>
            <pc:docMk/>
            <pc:sldMk cId="2905567460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2T05:51:30.519" v="0" actId="790"/>
          <ac:spMkLst>
            <pc:docMk/>
            <pc:sldMk cId="2905567460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2T05:54:29.082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12T05:52:03.144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12T05:52:03.144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12T05:52:03.144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12T05:52:03.144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12T05:52:03.144" v="2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12T05:52:03.144" v="2" actId="790"/>
          <ac:spMkLst>
            <pc:docMk/>
            <pc:sldMasterMk cId="0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8-12T05:52:03.144" v="2" actId="790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2T05:54:29.082" v="1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12T05:54:29.082" v="1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4:29.082" v="19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5:54:29.082" v="19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5:54:29.082" v="19" actId="790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5:54:29.082" v="19" actId="790"/>
            <ac:spMkLst>
              <pc:docMk/>
              <pc:sldMasterMk cId="0" sldId="2147483648"/>
              <pc:sldLayoutMk cId="0" sldId="214748364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5:54:29.082" v="19" actId="790"/>
            <ac:spMkLst>
              <pc:docMk/>
              <pc:sldMasterMk cId="0" sldId="2147483648"/>
              <pc:sldLayoutMk cId="0" sldId="214748364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2T05:54:29.082" v="19" actId="790"/>
            <ac:spMkLst>
              <pc:docMk/>
              <pc:sldMasterMk cId="0" sldId="2147483648"/>
              <pc:sldLayoutMk cId="0" sldId="214748364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2:27.42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12T05:52:27.42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2:27.42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2:27.42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2:27.42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5:52:27.425" v="4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2:38.785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12T05:52:38.785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2:38.785" v="5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5:52:38.785" v="5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5:52:38.785" v="5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5:52:38.785" v="5" actId="790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5:52:38.785" v="5" actId="790"/>
            <ac:spMkLst>
              <pc:docMk/>
              <pc:sldMasterMk cId="0" sldId="2147483648"/>
              <pc:sldLayoutMk cId="0" sldId="21474836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5:52:38.785" v="5" actId="790"/>
            <ac:spMkLst>
              <pc:docMk/>
              <pc:sldMasterMk cId="0" sldId="2147483648"/>
              <pc:sldLayoutMk cId="0" sldId="21474836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2:44.425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12T05:52:44.425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2:44.425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2:44.425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2:44.425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5:52:44.425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5:52:44.425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2:50.519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5:52:50.519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2:54.816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12T05:52:54.816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2:54.816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2:54.816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2:54.816" v="8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3:01.019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12T05:53:01.019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5:53:01.019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3:01.019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3:01.019" v="9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3:09.050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5:53:09.050" v="10" actId="790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3:13.910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5:53:13.910" v="11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3:18.582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12T05:53:18.582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5:53:18.582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3:18.582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3:18.582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3:18.582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5:53:22.519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12T05:53:22.519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5:53:22.519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5:53:22.519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5:53:22.519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5:53:22.519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5:53:22.519" v="13" actId="790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5:53:22.519" v="13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A3F73391-62A7-4974-ACDA-AC63F8E681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7C42C1-78F0-43F9-93C8-36FEEEF8F9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AB03C-5D29-41F4-ACDD-A578D9337386}" type="datetime1">
              <a:rPr lang="da-DK" smtClean="0"/>
              <a:t>12-08-2021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77BB1AA-471C-480E-967C-431CAB092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9F2623B-EE61-4E8D-B694-496D6884F3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85546-62C3-40D2-9ABF-CB1F955ACF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1379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23D13-7F14-4B71-8AD5-5B7AC93011A8}" type="datetime1">
              <a:rPr lang="da-DK" smtClean="0"/>
              <a:pPr/>
              <a:t>12-08-2021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BDAA1-3ED6-469F-947A-5620D3EA6DDE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211592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BDAA1-3ED6-469F-947A-5620D3EA6DD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23938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79DDE8-3C7E-4A50-88A6-41ADAFC94943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Rektangel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E033B33-6B73-48B4-AE61-1C82567C4390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da-DK" noProof="0" smtClean="0"/>
              <a:pPr algn="r" rtl="0"/>
              <a:t>‹nr.›</a:t>
            </a:fld>
            <a:endParaRPr lang="da-DK" noProof="0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da-DK" noProof="0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Rektangel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E3769B-9501-4D48-8ACA-29E252EDA19D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61B9D-DE0E-4066-8598-220E708AC3F9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Rektangel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9" name="Pladsholder til dato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738F333-F1AC-4911-90E8-A9B9478EBD31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da-DK" noProof="0" smtClean="0"/>
              <a:pPr algn="r" rtl="0"/>
              <a:t>‹nr.›</a:t>
            </a:fld>
            <a:endParaRPr lang="da-DK" noProof="0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8CBF9-D236-4F31-B548-05F1AF68A01B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4E6C7B-374D-4941-9960-CE76D4F022D5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E6468F-CFC0-45FF-886E-0417F45B892E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015774-1A93-4F3B-8B54-4036A369A65E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Rektangel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9" name="Rektangel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11A5F2-FB5B-430F-AE21-162351917ACD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9" name="Rektangel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7E98D1-BC1D-4AB0-9F46-10854CAE65E0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Rektangel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FF3A3249-401C-4691-8039-F8A633107A46}" type="datetime1">
              <a:rPr lang="da-DK" noProof="0" smtClean="0"/>
              <a:t>12-08-2021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da-DK" noProof="0" smtClean="0"/>
              <a:pPr algn="r" rtl="0"/>
              <a:t>‹nr.›</a:t>
            </a:fld>
            <a:endParaRPr lang="da-D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473E0-125E-4AE0-A2AA-8E9469DA1FB6}" type="datetime1">
              <a:rPr lang="da-DK" smtClean="0"/>
              <a:t>12-08-2021</a:t>
            </a:fld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da-DK" smtClean="0"/>
              <a:pPr algn="r"/>
              <a:t>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Gitter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3</ap:TotalTime>
  <ap:Words>3</ap:Words>
  <ap:PresentationFormat>Skærmshow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Gitter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2021-08-12T05:54:42Z</dcterms:modified>
</cp:coreProperties>
</file>