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6623" autoAdjust="0"/>
  </p:normalViewPr>
  <p:slideViewPr>
    <p:cSldViewPr snapToGrid="0">
      <p:cViewPr varScale="1">
        <p:scale>
          <a:sx n="123" d="100"/>
          <a:sy n="123" d="100"/>
        </p:scale>
        <p:origin x="100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3" d="100"/>
          <a:sy n="93" d="100"/>
        </p:scale>
        <p:origin x="3708" y="10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NotesMaster modHandout">
      <pc:chgData name="Fake Test User" userId="SID-0" providerId="Test" clId="FakeClientId" dt="2021-08-09T06:00:06.957" v="19" actId="790"/>
      <pc:docMkLst>
        <pc:docMk/>
      </pc:docMkLst>
      <pc:sldChg chg="modSp mod modNotes modNotesTx">
        <pc:chgData name="Fake Test User" userId="SID-0" providerId="Test" clId="FakeClientId" dt="2021-08-09T05:59:40.644" v="17" actId="790"/>
        <pc:sldMkLst>
          <pc:docMk/>
          <pc:sldMk cId="2849457980" sldId="256"/>
        </pc:sldMkLst>
        <pc:spChg chg="mod">
          <ac:chgData name="Fake Test User" userId="SID-0" providerId="Test" clId="FakeClientId" dt="2021-08-09T05:57:23.894" v="0" actId="790"/>
          <ac:spMkLst>
            <pc:docMk/>
            <pc:sldMk cId="2849457980" sldId="256"/>
            <ac:spMk id="2" creationId="{00000000-0000-0000-0000-000000000000}"/>
          </ac:spMkLst>
        </pc:spChg>
        <pc:spChg chg="mod">
          <ac:chgData name="Fake Test User" userId="SID-0" providerId="Test" clId="FakeClientId" dt="2021-08-09T05:57:23.894" v="0" actId="790"/>
          <ac:spMkLst>
            <pc:docMk/>
            <pc:sldMk cId="2849457980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8-09T06:00:06.957" v="19" actId="790"/>
        <pc:sldMasterMkLst>
          <pc:docMk/>
          <pc:sldMasterMk cId="0" sldId="2147483960"/>
        </pc:sldMasterMkLst>
        <pc:spChg chg="mod">
          <ac:chgData name="Fake Test User" userId="SID-0" providerId="Test" clId="FakeClientId" dt="2021-08-09T05:57:44.675" v="2" actId="790"/>
          <ac:spMkLst>
            <pc:docMk/>
            <pc:sldMasterMk cId="0" sldId="2147483960"/>
            <ac:spMk id="2" creationId="{00000000-0000-0000-0000-000000000000}"/>
          </ac:spMkLst>
        </pc:spChg>
        <pc:spChg chg="mod">
          <ac:chgData name="Fake Test User" userId="SID-0" providerId="Test" clId="FakeClientId" dt="2021-08-09T05:57:44.675" v="2" actId="790"/>
          <ac:spMkLst>
            <pc:docMk/>
            <pc:sldMasterMk cId="0" sldId="2147483960"/>
            <ac:spMk id="3" creationId="{00000000-0000-0000-0000-000000000000}"/>
          </ac:spMkLst>
        </pc:spChg>
        <pc:spChg chg="mod">
          <ac:chgData name="Fake Test User" userId="SID-0" providerId="Test" clId="FakeClientId" dt="2021-08-09T05:57:44.675" v="2" actId="790"/>
          <ac:spMkLst>
            <pc:docMk/>
            <pc:sldMasterMk cId="0" sldId="2147483960"/>
            <ac:spMk id="4" creationId="{00000000-0000-0000-0000-000000000000}"/>
          </ac:spMkLst>
        </pc:spChg>
        <pc:spChg chg="mod">
          <ac:chgData name="Fake Test User" userId="SID-0" providerId="Test" clId="FakeClientId" dt="2021-08-09T05:57:44.675" v="2" actId="790"/>
          <ac:spMkLst>
            <pc:docMk/>
            <pc:sldMasterMk cId="0" sldId="2147483960"/>
            <ac:spMk id="5" creationId="{00000000-0000-0000-0000-000000000000}"/>
          </ac:spMkLst>
        </pc:spChg>
        <pc:spChg chg="mod">
          <ac:chgData name="Fake Test User" userId="SID-0" providerId="Test" clId="FakeClientId" dt="2021-08-09T05:57:44.675" v="2" actId="790"/>
          <ac:spMkLst>
            <pc:docMk/>
            <pc:sldMasterMk cId="0" sldId="2147483960"/>
            <ac:spMk id="6" creationId="{00000000-0000-0000-0000-000000000000}"/>
          </ac:spMkLst>
        </pc:spChg>
        <pc:spChg chg="mod">
          <ac:chgData name="Fake Test User" userId="SID-0" providerId="Test" clId="FakeClientId" dt="2021-08-09T05:57:44.675" v="2" actId="790"/>
          <ac:spMkLst>
            <pc:docMk/>
            <pc:sldMasterMk cId="0" sldId="2147483960"/>
            <ac:spMk id="7" creationId="{00000000-0000-0000-0000-000000000000}"/>
          </ac:spMkLst>
        </pc:spChg>
        <pc:spChg chg="mod">
          <ac:chgData name="Fake Test User" userId="SID-0" providerId="Test" clId="FakeClientId" dt="2021-08-09T05:57:44.675" v="2" actId="790"/>
          <ac:spMkLst>
            <pc:docMk/>
            <pc:sldMasterMk cId="0" sldId="2147483960"/>
            <ac:spMk id="8" creationId="{00000000-0000-0000-0000-000000000000}"/>
          </ac:spMkLst>
        </pc:spChg>
        <pc:spChg chg="mod">
          <ac:chgData name="Fake Test User" userId="SID-0" providerId="Test" clId="FakeClientId" dt="2021-08-09T05:57:44.675" v="2" actId="790"/>
          <ac:spMkLst>
            <pc:docMk/>
            <pc:sldMasterMk cId="0" sldId="2147483960"/>
            <ac:spMk id="9" creationId="{00000000-0000-0000-0000-000000000000}"/>
          </ac:spMkLst>
        </pc:spChg>
        <pc:spChg chg="mod">
          <ac:chgData name="Fake Test User" userId="SID-0" providerId="Test" clId="FakeClientId" dt="2021-08-09T05:57:44.675" v="2" actId="790"/>
          <ac:spMkLst>
            <pc:docMk/>
            <pc:sldMasterMk cId="0" sldId="2147483960"/>
            <ac:spMk id="10" creationId="{00000000-0000-0000-0000-000000000000}"/>
          </ac:spMkLst>
        </pc:spChg>
        <pc:sldLayoutChg chg="modSp mod">
          <pc:chgData name="Fake Test User" userId="SID-0" providerId="Test" clId="FakeClientId" dt="2021-08-09T06:00:06.957" v="19" actId="790"/>
          <pc:sldLayoutMkLst>
            <pc:docMk/>
            <pc:sldMasterMk cId="0" sldId="2147483960"/>
            <pc:sldLayoutMk cId="0" sldId="2147483961"/>
          </pc:sldLayoutMkLst>
          <pc:spChg chg="mod">
            <ac:chgData name="Fake Test User" userId="SID-0" providerId="Test" clId="FakeClientId" dt="2021-08-09T06:00:06.957" v="19" actId="790"/>
            <ac:spMkLst>
              <pc:docMk/>
              <pc:sldMasterMk cId="0" sldId="2147483960"/>
              <pc:sldLayoutMk cId="0" sldId="214748396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6:00:06.957" v="19" actId="790"/>
            <ac:spMkLst>
              <pc:docMk/>
              <pc:sldMasterMk cId="0" sldId="2147483960"/>
              <pc:sldLayoutMk cId="0" sldId="214748396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6:00:06.957" v="19" actId="790"/>
            <ac:spMkLst>
              <pc:docMk/>
              <pc:sldMasterMk cId="0" sldId="2147483960"/>
              <pc:sldLayoutMk cId="0" sldId="214748396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6:00:06.957" v="19" actId="790"/>
            <ac:spMkLst>
              <pc:docMk/>
              <pc:sldMasterMk cId="0" sldId="2147483960"/>
              <pc:sldLayoutMk cId="0" sldId="214748396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6:00:06.957" v="19" actId="790"/>
            <ac:spMkLst>
              <pc:docMk/>
              <pc:sldMasterMk cId="0" sldId="2147483960"/>
              <pc:sldLayoutMk cId="0" sldId="2147483961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6:00:06.957" v="19" actId="790"/>
            <ac:spMkLst>
              <pc:docMk/>
              <pc:sldMasterMk cId="0" sldId="2147483960"/>
              <pc:sldLayoutMk cId="0" sldId="2147483961"/>
              <ac:spMk id="11" creationId="{00000000-0000-0000-0000-000000000000}"/>
            </ac:spMkLst>
          </pc:spChg>
          <pc:spChg chg="mod">
            <ac:chgData name="Fake Test User" userId="SID-0" providerId="Test" clId="FakeClientId" dt="2021-08-09T06:00:06.957" v="19" actId="790"/>
            <ac:spMkLst>
              <pc:docMk/>
              <pc:sldMasterMk cId="0" sldId="2147483960"/>
              <pc:sldLayoutMk cId="0" sldId="2147483961"/>
              <ac:spMk id="12" creationId="{00000000-0000-0000-0000-000000000000}"/>
            </ac:spMkLst>
          </pc:spChg>
          <pc:spChg chg="mod">
            <ac:chgData name="Fake Test User" userId="SID-0" providerId="Test" clId="FakeClientId" dt="2021-08-09T06:00:06.957" v="19" actId="790"/>
            <ac:spMkLst>
              <pc:docMk/>
              <pc:sldMasterMk cId="0" sldId="2147483960"/>
              <pc:sldLayoutMk cId="0" sldId="2147483961"/>
              <ac:spMk id="13" creationId="{00000000-0000-0000-0000-000000000000}"/>
            </ac:spMkLst>
          </pc:spChg>
          <pc:spChg chg="mod">
            <ac:chgData name="Fake Test User" userId="SID-0" providerId="Test" clId="FakeClientId" dt="2021-08-09T06:00:06.957" v="19" actId="790"/>
            <ac:spMkLst>
              <pc:docMk/>
              <pc:sldMasterMk cId="0" sldId="2147483960"/>
              <pc:sldLayoutMk cId="0" sldId="2147483961"/>
              <ac:spMk id="1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5:58:09.988" v="4" actId="790"/>
          <pc:sldLayoutMkLst>
            <pc:docMk/>
            <pc:sldMasterMk cId="0" sldId="2147483960"/>
            <pc:sldLayoutMk cId="0" sldId="2147483962"/>
          </pc:sldLayoutMkLst>
          <pc:spChg chg="mod">
            <ac:chgData name="Fake Test User" userId="SID-0" providerId="Test" clId="FakeClientId" dt="2021-08-09T05:58:09.988" v="4" actId="790"/>
            <ac:spMkLst>
              <pc:docMk/>
              <pc:sldMasterMk cId="0" sldId="2147483960"/>
              <pc:sldLayoutMk cId="0" sldId="2147483962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5:58:09.988" v="4" actId="790"/>
            <ac:spMkLst>
              <pc:docMk/>
              <pc:sldMasterMk cId="0" sldId="2147483960"/>
              <pc:sldLayoutMk cId="0" sldId="2147483962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5:58:09.988" v="4" actId="790"/>
            <ac:spMkLst>
              <pc:docMk/>
              <pc:sldMasterMk cId="0" sldId="2147483960"/>
              <pc:sldLayoutMk cId="0" sldId="2147483962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5:58:09.988" v="4" actId="790"/>
            <ac:spMkLst>
              <pc:docMk/>
              <pc:sldMasterMk cId="0" sldId="2147483960"/>
              <pc:sldLayoutMk cId="0" sldId="2147483962"/>
              <ac:spMk id="8" creationId="{00000000-0000-0000-0000-000000000000}"/>
            </ac:spMkLst>
          </pc:spChg>
          <pc:spChg chg="mod">
            <ac:chgData name="Fake Test User" userId="SID-0" providerId="Test" clId="FakeClientId" dt="2021-08-09T05:58:09.988" v="4" actId="790"/>
            <ac:spMkLst>
              <pc:docMk/>
              <pc:sldMasterMk cId="0" sldId="2147483960"/>
              <pc:sldLayoutMk cId="0" sldId="2147483962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5:58:16.863" v="5" actId="790"/>
          <pc:sldLayoutMkLst>
            <pc:docMk/>
            <pc:sldMasterMk cId="0" sldId="2147483960"/>
            <pc:sldLayoutMk cId="0" sldId="2147483963"/>
          </pc:sldLayoutMkLst>
          <pc:spChg chg="mod">
            <ac:chgData name="Fake Test User" userId="SID-0" providerId="Test" clId="FakeClientId" dt="2021-08-09T05:58:16.863" v="5" actId="790"/>
            <ac:spMkLst>
              <pc:docMk/>
              <pc:sldMasterMk cId="0" sldId="2147483960"/>
              <pc:sldLayoutMk cId="0" sldId="2147483963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5:58:16.863" v="5" actId="790"/>
            <ac:spMkLst>
              <pc:docMk/>
              <pc:sldMasterMk cId="0" sldId="2147483960"/>
              <pc:sldLayoutMk cId="0" sldId="2147483963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5:58:16.863" v="5" actId="790"/>
            <ac:spMkLst>
              <pc:docMk/>
              <pc:sldMasterMk cId="0" sldId="2147483960"/>
              <pc:sldLayoutMk cId="0" sldId="2147483963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5:58:16.863" v="5" actId="790"/>
            <ac:spMkLst>
              <pc:docMk/>
              <pc:sldMasterMk cId="0" sldId="2147483960"/>
              <pc:sldLayoutMk cId="0" sldId="2147483963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5:58:16.863" v="5" actId="790"/>
            <ac:spMkLst>
              <pc:docMk/>
              <pc:sldMasterMk cId="0" sldId="2147483960"/>
              <pc:sldLayoutMk cId="0" sldId="2147483963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5:58:16.863" v="5" actId="790"/>
            <ac:spMkLst>
              <pc:docMk/>
              <pc:sldMasterMk cId="0" sldId="2147483960"/>
              <pc:sldLayoutMk cId="0" sldId="2147483963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5:58:16.863" v="5" actId="790"/>
            <ac:spMkLst>
              <pc:docMk/>
              <pc:sldMasterMk cId="0" sldId="2147483960"/>
              <pc:sldLayoutMk cId="0" sldId="2147483963"/>
              <ac:spMk id="8" creationId="{00000000-0000-0000-0000-000000000000}"/>
            </ac:spMkLst>
          </pc:spChg>
          <pc:spChg chg="mod">
            <ac:chgData name="Fake Test User" userId="SID-0" providerId="Test" clId="FakeClientId" dt="2021-08-09T05:58:16.863" v="5" actId="790"/>
            <ac:spMkLst>
              <pc:docMk/>
              <pc:sldMasterMk cId="0" sldId="2147483960"/>
              <pc:sldLayoutMk cId="0" sldId="2147483963"/>
              <ac:spMk id="9" creationId="{00000000-0000-0000-0000-000000000000}"/>
            </ac:spMkLst>
          </pc:spChg>
          <pc:spChg chg="mod">
            <ac:chgData name="Fake Test User" userId="SID-0" providerId="Test" clId="FakeClientId" dt="2021-08-09T05:58:16.863" v="5" actId="790"/>
            <ac:spMkLst>
              <pc:docMk/>
              <pc:sldMasterMk cId="0" sldId="2147483960"/>
              <pc:sldLayoutMk cId="0" sldId="2147483963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5:58:24.504" v="6" actId="790"/>
          <pc:sldLayoutMkLst>
            <pc:docMk/>
            <pc:sldMasterMk cId="0" sldId="2147483960"/>
            <pc:sldLayoutMk cId="0" sldId="2147483964"/>
          </pc:sldLayoutMkLst>
          <pc:spChg chg="mod">
            <ac:chgData name="Fake Test User" userId="SID-0" providerId="Test" clId="FakeClientId" dt="2021-08-09T05:58:24.504" v="6" actId="790"/>
            <ac:spMkLst>
              <pc:docMk/>
              <pc:sldMasterMk cId="0" sldId="2147483960"/>
              <pc:sldLayoutMk cId="0" sldId="2147483964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5:58:24.504" v="6" actId="790"/>
            <ac:spMkLst>
              <pc:docMk/>
              <pc:sldMasterMk cId="0" sldId="2147483960"/>
              <pc:sldLayoutMk cId="0" sldId="2147483964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5:58:24.504" v="6" actId="790"/>
            <ac:spMkLst>
              <pc:docMk/>
              <pc:sldMasterMk cId="0" sldId="2147483960"/>
              <pc:sldLayoutMk cId="0" sldId="2147483964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5:58:24.504" v="6" actId="790"/>
            <ac:spMkLst>
              <pc:docMk/>
              <pc:sldMasterMk cId="0" sldId="2147483960"/>
              <pc:sldLayoutMk cId="0" sldId="2147483964"/>
              <ac:spMk id="8" creationId="{00000000-0000-0000-0000-000000000000}"/>
            </ac:spMkLst>
          </pc:spChg>
          <pc:spChg chg="mod">
            <ac:chgData name="Fake Test User" userId="SID-0" providerId="Test" clId="FakeClientId" dt="2021-08-09T05:58:24.504" v="6" actId="790"/>
            <ac:spMkLst>
              <pc:docMk/>
              <pc:sldMasterMk cId="0" sldId="2147483960"/>
              <pc:sldLayoutMk cId="0" sldId="2147483964"/>
              <ac:spMk id="9" creationId="{00000000-0000-0000-0000-000000000000}"/>
            </ac:spMkLst>
          </pc:spChg>
          <pc:spChg chg="mod">
            <ac:chgData name="Fake Test User" userId="SID-0" providerId="Test" clId="FakeClientId" dt="2021-08-09T05:58:24.504" v="6" actId="790"/>
            <ac:spMkLst>
              <pc:docMk/>
              <pc:sldMasterMk cId="0" sldId="2147483960"/>
              <pc:sldLayoutMk cId="0" sldId="2147483964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5:58:28.410" v="7" actId="790"/>
          <pc:sldLayoutMkLst>
            <pc:docMk/>
            <pc:sldMasterMk cId="0" sldId="2147483960"/>
            <pc:sldLayoutMk cId="0" sldId="2147483965"/>
          </pc:sldLayoutMkLst>
          <pc:spChg chg="mod">
            <ac:chgData name="Fake Test User" userId="SID-0" providerId="Test" clId="FakeClientId" dt="2021-08-09T05:58:28.410" v="7" actId="790"/>
            <ac:spMkLst>
              <pc:docMk/>
              <pc:sldMasterMk cId="0" sldId="2147483960"/>
              <pc:sldLayoutMk cId="0" sldId="2147483965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5:58:28.410" v="7" actId="790"/>
            <ac:spMkLst>
              <pc:docMk/>
              <pc:sldMasterMk cId="0" sldId="2147483960"/>
              <pc:sldLayoutMk cId="0" sldId="2147483965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5:58:28.410" v="7" actId="790"/>
            <ac:spMkLst>
              <pc:docMk/>
              <pc:sldMasterMk cId="0" sldId="2147483960"/>
              <pc:sldLayoutMk cId="0" sldId="2147483965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5:58:28.410" v="7" actId="790"/>
            <ac:spMkLst>
              <pc:docMk/>
              <pc:sldMasterMk cId="0" sldId="2147483960"/>
              <pc:sldLayoutMk cId="0" sldId="2147483965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5:58:28.410" v="7" actId="790"/>
            <ac:spMkLst>
              <pc:docMk/>
              <pc:sldMasterMk cId="0" sldId="2147483960"/>
              <pc:sldLayoutMk cId="0" sldId="2147483965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5:58:28.410" v="7" actId="790"/>
            <ac:spMkLst>
              <pc:docMk/>
              <pc:sldMasterMk cId="0" sldId="2147483960"/>
              <pc:sldLayoutMk cId="0" sldId="2147483965"/>
              <ac:spMk id="8" creationId="{00000000-0000-0000-0000-000000000000}"/>
            </ac:spMkLst>
          </pc:spChg>
          <pc:spChg chg="mod">
            <ac:chgData name="Fake Test User" userId="SID-0" providerId="Test" clId="FakeClientId" dt="2021-08-09T05:58:28.410" v="7" actId="790"/>
            <ac:spMkLst>
              <pc:docMk/>
              <pc:sldMasterMk cId="0" sldId="2147483960"/>
              <pc:sldLayoutMk cId="0" sldId="2147483965"/>
              <ac:spMk id="9" creationId="{00000000-0000-0000-0000-000000000000}"/>
            </ac:spMkLst>
          </pc:spChg>
          <pc:spChg chg="mod">
            <ac:chgData name="Fake Test User" userId="SID-0" providerId="Test" clId="FakeClientId" dt="2021-08-09T05:58:28.410" v="7" actId="790"/>
            <ac:spMkLst>
              <pc:docMk/>
              <pc:sldMasterMk cId="0" sldId="2147483960"/>
              <pc:sldLayoutMk cId="0" sldId="2147483965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5:58:35.269" v="8" actId="790"/>
          <pc:sldLayoutMkLst>
            <pc:docMk/>
            <pc:sldMasterMk cId="0" sldId="2147483960"/>
            <pc:sldLayoutMk cId="0" sldId="2147483966"/>
          </pc:sldLayoutMkLst>
          <pc:spChg chg="mod">
            <ac:chgData name="Fake Test User" userId="SID-0" providerId="Test" clId="FakeClientId" dt="2021-08-09T05:58:35.269" v="8" actId="790"/>
            <ac:spMkLst>
              <pc:docMk/>
              <pc:sldMasterMk cId="0" sldId="2147483960"/>
              <pc:sldLayoutMk cId="0" sldId="2147483966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5:58:35.269" v="8" actId="790"/>
            <ac:spMkLst>
              <pc:docMk/>
              <pc:sldMasterMk cId="0" sldId="2147483960"/>
              <pc:sldLayoutMk cId="0" sldId="2147483966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5:58:35.269" v="8" actId="790"/>
            <ac:spMkLst>
              <pc:docMk/>
              <pc:sldMasterMk cId="0" sldId="2147483960"/>
              <pc:sldLayoutMk cId="0" sldId="2147483966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5:58:35.269" v="8" actId="790"/>
            <ac:spMkLst>
              <pc:docMk/>
              <pc:sldMasterMk cId="0" sldId="2147483960"/>
              <pc:sldLayoutMk cId="0" sldId="21474839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5:58:39.754" v="9" actId="790"/>
          <pc:sldLayoutMkLst>
            <pc:docMk/>
            <pc:sldMasterMk cId="0" sldId="2147483960"/>
            <pc:sldLayoutMk cId="0" sldId="2147483967"/>
          </pc:sldLayoutMkLst>
          <pc:spChg chg="mod">
            <ac:chgData name="Fake Test User" userId="SID-0" providerId="Test" clId="FakeClientId" dt="2021-08-09T05:58:39.754" v="9" actId="790"/>
            <ac:spMkLst>
              <pc:docMk/>
              <pc:sldMasterMk cId="0" sldId="2147483960"/>
              <pc:sldLayoutMk cId="0" sldId="2147483967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5:58:39.754" v="9" actId="790"/>
            <ac:spMkLst>
              <pc:docMk/>
              <pc:sldMasterMk cId="0" sldId="2147483960"/>
              <pc:sldLayoutMk cId="0" sldId="2147483967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5:58:39.754" v="9" actId="790"/>
            <ac:spMkLst>
              <pc:docMk/>
              <pc:sldMasterMk cId="0" sldId="2147483960"/>
              <pc:sldLayoutMk cId="0" sldId="21474839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5:58:49.410" v="10" actId="790"/>
          <pc:sldLayoutMkLst>
            <pc:docMk/>
            <pc:sldMasterMk cId="0" sldId="2147483960"/>
            <pc:sldLayoutMk cId="0" sldId="2147483968"/>
          </pc:sldLayoutMkLst>
          <pc:spChg chg="mod">
            <ac:chgData name="Fake Test User" userId="SID-0" providerId="Test" clId="FakeClientId" dt="2021-08-09T05:58:49.410" v="10" actId="790"/>
            <ac:spMkLst>
              <pc:docMk/>
              <pc:sldMasterMk cId="0" sldId="2147483960"/>
              <pc:sldLayoutMk cId="0" sldId="2147483968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5:58:49.410" v="10" actId="790"/>
            <ac:spMkLst>
              <pc:docMk/>
              <pc:sldMasterMk cId="0" sldId="2147483960"/>
              <pc:sldLayoutMk cId="0" sldId="2147483968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5:58:49.410" v="10" actId="790"/>
            <ac:spMkLst>
              <pc:docMk/>
              <pc:sldMasterMk cId="0" sldId="2147483960"/>
              <pc:sldLayoutMk cId="0" sldId="2147483968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5:58:49.410" v="10" actId="790"/>
            <ac:spMkLst>
              <pc:docMk/>
              <pc:sldMasterMk cId="0" sldId="2147483960"/>
              <pc:sldLayoutMk cId="0" sldId="2147483968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5:58:49.410" v="10" actId="790"/>
            <ac:spMkLst>
              <pc:docMk/>
              <pc:sldMasterMk cId="0" sldId="2147483960"/>
              <pc:sldLayoutMk cId="0" sldId="2147483968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5:58:49.410" v="10" actId="790"/>
            <ac:spMkLst>
              <pc:docMk/>
              <pc:sldMasterMk cId="0" sldId="2147483960"/>
              <pc:sldLayoutMk cId="0" sldId="2147483968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5:58:55.051" v="11" actId="790"/>
          <pc:sldLayoutMkLst>
            <pc:docMk/>
            <pc:sldMasterMk cId="0" sldId="2147483960"/>
            <pc:sldLayoutMk cId="0" sldId="2147483969"/>
          </pc:sldLayoutMkLst>
          <pc:spChg chg="mod">
            <ac:chgData name="Fake Test User" userId="SID-0" providerId="Test" clId="FakeClientId" dt="2021-08-09T05:58:55.051" v="11" actId="790"/>
            <ac:spMkLst>
              <pc:docMk/>
              <pc:sldMasterMk cId="0" sldId="2147483960"/>
              <pc:sldLayoutMk cId="0" sldId="2147483969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5:58:55.051" v="11" actId="790"/>
            <ac:spMkLst>
              <pc:docMk/>
              <pc:sldMasterMk cId="0" sldId="2147483960"/>
              <pc:sldLayoutMk cId="0" sldId="2147483969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5:58:55.051" v="11" actId="790"/>
            <ac:spMkLst>
              <pc:docMk/>
              <pc:sldMasterMk cId="0" sldId="2147483960"/>
              <pc:sldLayoutMk cId="0" sldId="2147483969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5:58:55.051" v="11" actId="790"/>
            <ac:spMkLst>
              <pc:docMk/>
              <pc:sldMasterMk cId="0" sldId="2147483960"/>
              <pc:sldLayoutMk cId="0" sldId="2147483969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5:58:55.051" v="11" actId="790"/>
            <ac:spMkLst>
              <pc:docMk/>
              <pc:sldMasterMk cId="0" sldId="2147483960"/>
              <pc:sldLayoutMk cId="0" sldId="2147483969"/>
              <ac:spMk id="6" creationId="{00000000-0000-0000-0000-000000000000}"/>
            </ac:spMkLst>
          </pc:spChg>
          <pc:spChg chg="mod">
            <ac:chgData name="Fake Test User" userId="SID-0" providerId="Test" clId="FakeClientId" dt="2021-08-09T05:58:55.051" v="11" actId="790"/>
            <ac:spMkLst>
              <pc:docMk/>
              <pc:sldMasterMk cId="0" sldId="2147483960"/>
              <pc:sldLayoutMk cId="0" sldId="2147483969"/>
              <ac:spMk id="7" creationId="{00000000-0000-0000-0000-000000000000}"/>
            </ac:spMkLst>
          </pc:spChg>
          <pc:spChg chg="mod">
            <ac:chgData name="Fake Test User" userId="SID-0" providerId="Test" clId="FakeClientId" dt="2021-08-09T05:58:55.051" v="11" actId="790"/>
            <ac:spMkLst>
              <pc:docMk/>
              <pc:sldMasterMk cId="0" sldId="2147483960"/>
              <pc:sldLayoutMk cId="0" sldId="2147483969"/>
              <ac:spMk id="8" creationId="{00000000-0000-0000-0000-000000000000}"/>
            </ac:spMkLst>
          </pc:spChg>
          <pc:spChg chg="mod">
            <ac:chgData name="Fake Test User" userId="SID-0" providerId="Test" clId="FakeClientId" dt="2021-08-09T05:58:55.051" v="11" actId="790"/>
            <ac:spMkLst>
              <pc:docMk/>
              <pc:sldMasterMk cId="0" sldId="2147483960"/>
              <pc:sldLayoutMk cId="0" sldId="2147483969"/>
              <ac:spMk id="9" creationId="{00000000-0000-0000-0000-000000000000}"/>
            </ac:spMkLst>
          </pc:spChg>
          <pc:spChg chg="mod">
            <ac:chgData name="Fake Test User" userId="SID-0" providerId="Test" clId="FakeClientId" dt="2021-08-09T05:58:55.051" v="11" actId="790"/>
            <ac:spMkLst>
              <pc:docMk/>
              <pc:sldMasterMk cId="0" sldId="2147483960"/>
              <pc:sldLayoutMk cId="0" sldId="2147483969"/>
              <ac:spMk id="10" creationId="{00000000-0000-0000-0000-000000000000}"/>
            </ac:spMkLst>
          </pc:spChg>
          <pc:spChg chg="mod">
            <ac:chgData name="Fake Test User" userId="SID-0" providerId="Test" clId="FakeClientId" dt="2021-08-09T05:58:55.051" v="11" actId="790"/>
            <ac:spMkLst>
              <pc:docMk/>
              <pc:sldMasterMk cId="0" sldId="2147483960"/>
              <pc:sldLayoutMk cId="0" sldId="2147483969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5:58:58.738" v="12" actId="790"/>
          <pc:sldLayoutMkLst>
            <pc:docMk/>
            <pc:sldMasterMk cId="0" sldId="2147483960"/>
            <pc:sldLayoutMk cId="0" sldId="2147483970"/>
          </pc:sldLayoutMkLst>
          <pc:spChg chg="mod">
            <ac:chgData name="Fake Test User" userId="SID-0" providerId="Test" clId="FakeClientId" dt="2021-08-09T05:58:58.738" v="12" actId="790"/>
            <ac:spMkLst>
              <pc:docMk/>
              <pc:sldMasterMk cId="0" sldId="2147483960"/>
              <pc:sldLayoutMk cId="0" sldId="2147483970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5:58:58.738" v="12" actId="790"/>
            <ac:spMkLst>
              <pc:docMk/>
              <pc:sldMasterMk cId="0" sldId="2147483960"/>
              <pc:sldLayoutMk cId="0" sldId="2147483970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5:58:58.738" v="12" actId="790"/>
            <ac:spMkLst>
              <pc:docMk/>
              <pc:sldMasterMk cId="0" sldId="2147483960"/>
              <pc:sldLayoutMk cId="0" sldId="2147483970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5:58:58.738" v="12" actId="790"/>
            <ac:spMkLst>
              <pc:docMk/>
              <pc:sldMasterMk cId="0" sldId="2147483960"/>
              <pc:sldLayoutMk cId="0" sldId="2147483970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5:58:58.738" v="12" actId="790"/>
            <ac:spMkLst>
              <pc:docMk/>
              <pc:sldMasterMk cId="0" sldId="2147483960"/>
              <pc:sldLayoutMk cId="0" sldId="21474839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8-09T05:59:02.551" v="13" actId="790"/>
          <pc:sldLayoutMkLst>
            <pc:docMk/>
            <pc:sldMasterMk cId="0" sldId="2147483960"/>
            <pc:sldLayoutMk cId="0" sldId="2147483971"/>
          </pc:sldLayoutMkLst>
          <pc:spChg chg="mod">
            <ac:chgData name="Fake Test User" userId="SID-0" providerId="Test" clId="FakeClientId" dt="2021-08-09T05:59:02.551" v="13" actId="790"/>
            <ac:spMkLst>
              <pc:docMk/>
              <pc:sldMasterMk cId="0" sldId="2147483960"/>
              <pc:sldLayoutMk cId="0" sldId="2147483971"/>
              <ac:spMk id="2" creationId="{00000000-0000-0000-0000-000000000000}"/>
            </ac:spMkLst>
          </pc:spChg>
          <pc:spChg chg="mod">
            <ac:chgData name="Fake Test User" userId="SID-0" providerId="Test" clId="FakeClientId" dt="2021-08-09T05:59:02.551" v="13" actId="790"/>
            <ac:spMkLst>
              <pc:docMk/>
              <pc:sldMasterMk cId="0" sldId="2147483960"/>
              <pc:sldLayoutMk cId="0" sldId="2147483971"/>
              <ac:spMk id="3" creationId="{00000000-0000-0000-0000-000000000000}"/>
            </ac:spMkLst>
          </pc:spChg>
          <pc:spChg chg="mod">
            <ac:chgData name="Fake Test User" userId="SID-0" providerId="Test" clId="FakeClientId" dt="2021-08-09T05:59:02.551" v="13" actId="790"/>
            <ac:spMkLst>
              <pc:docMk/>
              <pc:sldMasterMk cId="0" sldId="2147483960"/>
              <pc:sldLayoutMk cId="0" sldId="2147483971"/>
              <ac:spMk id="4" creationId="{00000000-0000-0000-0000-000000000000}"/>
            </ac:spMkLst>
          </pc:spChg>
          <pc:spChg chg="mod">
            <ac:chgData name="Fake Test User" userId="SID-0" providerId="Test" clId="FakeClientId" dt="2021-08-09T05:59:02.551" v="13" actId="790"/>
            <ac:spMkLst>
              <pc:docMk/>
              <pc:sldMasterMk cId="0" sldId="2147483960"/>
              <pc:sldLayoutMk cId="0" sldId="2147483971"/>
              <ac:spMk id="5" creationId="{00000000-0000-0000-0000-000000000000}"/>
            </ac:spMkLst>
          </pc:spChg>
          <pc:spChg chg="mod">
            <ac:chgData name="Fake Test User" userId="SID-0" providerId="Test" clId="FakeClientId" dt="2021-08-09T05:59:02.551" v="13" actId="790"/>
            <ac:spMkLst>
              <pc:docMk/>
              <pc:sldMasterMk cId="0" sldId="2147483960"/>
              <pc:sldLayoutMk cId="0" sldId="2147483971"/>
              <ac:spMk id="6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6B9330EC-9F7B-4364-ABFE-D7EA83BDF37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ECE6A646-229E-4BE8-AF8F-9E2DC70653D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8B0A5F-8757-4D06-AC47-CF85E92DAD2E}" type="datetime1">
              <a:rPr lang="da-DK" smtClean="0"/>
              <a:t>09-08-2021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8CCFFCF5-A0A0-405E-8A16-EF4002C7930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0EC7A86-742E-4164-AA4C-703F51B55AF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772AB-C8B6-47EF-8C9F-8255EF8CA3D8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3422831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 noProof="0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C36F81-715D-43E5-A54C-A52DE65ACA6D}" type="datetime1">
              <a:rPr lang="da-DK" smtClean="0"/>
              <a:pPr/>
              <a:t>09-08-2021</a:t>
            </a:fld>
            <a:endParaRPr lang="da-DK" dirty="0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 noProof="0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/>
            <a:r>
              <a:rPr lang="da-DK" noProof="0"/>
              <a:t>Andet niveau</a:t>
            </a:r>
          </a:p>
          <a:p>
            <a:pPr lvl="2"/>
            <a:r>
              <a:rPr lang="da-DK" noProof="0"/>
              <a:t>Tredje niveau</a:t>
            </a:r>
          </a:p>
          <a:p>
            <a:pPr lvl="3"/>
            <a:r>
              <a:rPr lang="da-DK" noProof="0"/>
              <a:t>Fjerde niveau</a:t>
            </a:r>
          </a:p>
          <a:p>
            <a:pPr lvl="4"/>
            <a:r>
              <a:rPr lang="da-DK" noProof="0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EC72DE-81F0-4DE1-ABB8-27B031BB7A5F}" type="slidenum">
              <a:rPr lang="da-DK" noProof="0" smtClean="0"/>
              <a:t>‹nr.›</a:t>
            </a:fld>
            <a:endParaRPr lang="da-DK" noProof="0"/>
          </a:p>
        </p:txBody>
      </p:sp>
    </p:spTree>
    <p:extLst>
      <p:ext uri="{BB962C8B-B14F-4D97-AF65-F5344CB8AC3E}">
        <p14:creationId xmlns:p14="http://schemas.microsoft.com/office/powerpoint/2010/main" val="20164542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EC72DE-81F0-4DE1-ABB8-27B031BB7A5F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61586631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1905000" y="731519"/>
            <a:ext cx="6400800" cy="3474720"/>
          </a:xfrm>
        </p:spPr>
        <p:txBody>
          <a:bodyPr vert="eaVert"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4180318-2E2B-412A-95CE-E2B0D9153515}" type="datetime1">
              <a:rPr lang="da-DK" noProof="0" smtClean="0"/>
              <a:t>09-08-2021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ktangel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12" name="Rektangel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13" name="Rektangel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14" name="Ellipse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 rtlCol="0"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da-DK" noProof="0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44591B5-041E-48D7-BF9D-3C8492CE55BF}" type="datetime1">
              <a:rPr lang="da-DK" noProof="0" smtClean="0"/>
              <a:t>09-08-2021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da-DK" noProof="0" smtClean="0"/>
              <a:pPr rtl="0"/>
              <a:t>‹nr.›</a:t>
            </a:fld>
            <a:endParaRPr lang="da-DK" noProof="0"/>
          </a:p>
        </p:txBody>
      </p:sp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 rtlCol="0">
            <a:noAutofit/>
          </a:bodyPr>
          <a:lstStyle>
            <a:lvl1pPr marL="640080" indent="-457200" algn="l">
              <a:defRPr sz="5400"/>
            </a:lvl1pPr>
          </a:lstStyle>
          <a:p>
            <a:pPr rtl="0"/>
            <a:r>
              <a:rPr lang="da-DK" noProof="0"/>
              <a:t>Klik for at redigere titeltypografien i masteren</a:t>
            </a: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 hasCustomPrompt="1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lodret tekst 2"/>
          <p:cNvSpPr>
            <a:spLocks noGrp="1"/>
          </p:cNvSpPr>
          <p:nvPr>
            <p:ph type="body" orient="vert" idx="1" hasCustomPrompt="1"/>
          </p:nvPr>
        </p:nvSpPr>
        <p:spPr>
          <a:xfrm>
            <a:off x="3324113" y="731519"/>
            <a:ext cx="4829287" cy="4894729"/>
          </a:xfrm>
        </p:spPr>
        <p:txBody>
          <a:bodyPr vert="eaVert"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704F823-EA09-4AA8-A7F4-06917988D501}" type="datetime1">
              <a:rPr lang="da-DK" noProof="0" smtClean="0"/>
              <a:t>09-08-2021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B4ACE8D-0EB4-45D5-93C8-8679B902DF7D}" type="datetime1">
              <a:rPr lang="da-DK" noProof="0" smtClean="0"/>
              <a:t>09-08-2021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da-DK" noProof="0" smtClean="0"/>
              <a:pPr rtl="0"/>
              <a:t>‹nr.›</a:t>
            </a:fld>
            <a:endParaRPr lang="da-DK" noProof="0"/>
          </a:p>
        </p:txBody>
      </p:sp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10" name="Pladsholder til indhold 9"/>
          <p:cNvSpPr>
            <a:spLocks noGrp="1"/>
          </p:cNvSpPr>
          <p:nvPr>
            <p:ph sz="quarter" idx="13" hasCustomPrompt="1"/>
          </p:nvPr>
        </p:nvSpPr>
        <p:spPr>
          <a:xfrm>
            <a:off x="1143000" y="731520"/>
            <a:ext cx="6400800" cy="3474720"/>
          </a:xfrm>
        </p:spPr>
        <p:txBody>
          <a:bodyPr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tion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8" name="Rektangel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9" name="Rektangel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10" name="Ellipse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033195" y="2172648"/>
            <a:ext cx="5966666" cy="2423346"/>
          </a:xfrm>
          <a:effectLst/>
        </p:spPr>
        <p:txBody>
          <a:bodyPr rtlCol="0" anchor="b"/>
          <a:lstStyle>
            <a:lvl1pPr algn="r">
              <a:defRPr sz="4600" b="1" cap="none" baseline="0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2022438" y="4607511"/>
            <a:ext cx="5970494" cy="835460"/>
          </a:xfrm>
        </p:spPr>
        <p:txBody>
          <a:bodyPr rtlCol="0"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0464DDE-A5F9-45EF-BCC5-DB736F17D363}" type="datetime1">
              <a:rPr lang="da-DK" noProof="0" smtClean="0"/>
              <a:t>09-08-2021</a:t>
            </a:fld>
            <a:endParaRPr lang="da-DK" noProof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61FFDC-E633-418E-BEAB-A26914D6254E}" type="datetime1">
              <a:rPr lang="da-DK" noProof="0" smtClean="0"/>
              <a:t>09-08-2021</a:t>
            </a:fld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da-DK" noProof="0" smtClean="0"/>
              <a:pPr rtl="0"/>
              <a:t>‹nr.›</a:t>
            </a:fld>
            <a:endParaRPr lang="da-DK" noProof="0"/>
          </a:p>
        </p:txBody>
      </p:sp>
      <p:sp>
        <p:nvSpPr>
          <p:cNvPr id="8" name="Titel 7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9" name="Pladsholder til indhold 8"/>
          <p:cNvSpPr>
            <a:spLocks noGrp="1"/>
          </p:cNvSpPr>
          <p:nvPr>
            <p:ph sz="quarter" idx="13" hasCustomPrompt="1"/>
          </p:nvPr>
        </p:nvSpPr>
        <p:spPr>
          <a:xfrm>
            <a:off x="1142999" y="731519"/>
            <a:ext cx="3346704" cy="3474720"/>
          </a:xfrm>
        </p:spPr>
        <p:txBody>
          <a:bodyPr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11" name="Pladsholder til indhold 10"/>
          <p:cNvSpPr>
            <a:spLocks noGrp="1"/>
          </p:cNvSpPr>
          <p:nvPr>
            <p:ph sz="quarter" idx="14" hasCustomPrompt="1"/>
          </p:nvPr>
        </p:nvSpPr>
        <p:spPr>
          <a:xfrm>
            <a:off x="4645152" y="731520"/>
            <a:ext cx="3346704" cy="3474720"/>
          </a:xfrm>
        </p:spPr>
        <p:txBody>
          <a:bodyPr rtlCol="0"/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idx="1" hasCustomPrompt="1"/>
          </p:nvPr>
        </p:nvSpPr>
        <p:spPr>
          <a:xfrm>
            <a:off x="1143000" y="731520"/>
            <a:ext cx="3346704" cy="6397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 hasCustomPrompt="1"/>
          </p:nvPr>
        </p:nvSpPr>
        <p:spPr>
          <a:xfrm>
            <a:off x="1156447" y="1400327"/>
            <a:ext cx="3346704" cy="274320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647302" y="731520"/>
            <a:ext cx="3346704" cy="639762"/>
          </a:xfrm>
        </p:spPr>
        <p:txBody>
          <a:bodyPr rtlCol="0"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da-DK" noProof="0"/>
              <a:t>Klik for at redigere i master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 hasCustomPrompt="1"/>
          </p:nvPr>
        </p:nvSpPr>
        <p:spPr>
          <a:xfrm>
            <a:off x="4645025" y="1399032"/>
            <a:ext cx="3346704" cy="2743200"/>
          </a:xfrm>
        </p:spPr>
        <p:txBody>
          <a:bodyPr rtlCol="0"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94670CB-CCE4-4B2E-9990-1F6B8F262B62}" type="datetime1">
              <a:rPr lang="da-DK" noProof="0" smtClean="0"/>
              <a:t>09-08-2021</a:t>
            </a:fld>
            <a:endParaRPr lang="da-DK" noProof="0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9" name="Pladsholder til slidenummer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da-DK" noProof="0" smtClean="0"/>
              <a:pPr rtl="0"/>
              <a:t>‹nr.›</a:t>
            </a:fld>
            <a:endParaRPr lang="da-DK" noProof="0"/>
          </a:p>
        </p:txBody>
      </p:sp>
      <p:sp>
        <p:nvSpPr>
          <p:cNvPr id="10" name="Titel 9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 rtlCol="0"/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067620-4F6B-4B97-86D6-4A8D343E9199}" type="datetime1">
              <a:rPr lang="da-DK" noProof="0" smtClean="0"/>
              <a:t>09-08-2021</a:t>
            </a:fld>
            <a:endParaRPr lang="da-DK" noProof="0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EB4E39B-47F3-4D07-A60B-C19A7074C63E}" type="datetime1">
              <a:rPr lang="da-DK" noProof="0" smtClean="0"/>
              <a:t>09-08-2021</a:t>
            </a:fld>
            <a:endParaRPr lang="da-DK" noProof="0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839095" y="2209800"/>
            <a:ext cx="3636085" cy="1258493"/>
          </a:xfrm>
          <a:effectLst/>
        </p:spPr>
        <p:txBody>
          <a:bodyPr rtlCol="0"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 hasCustomPrompt="1"/>
          </p:nvPr>
        </p:nvSpPr>
        <p:spPr>
          <a:xfrm>
            <a:off x="4593515" y="731520"/>
            <a:ext cx="4017085" cy="4894730"/>
          </a:xfrm>
        </p:spPr>
        <p:txBody>
          <a:bodyPr rtlCol="0"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 hasCustomPrompt="1"/>
          </p:nvPr>
        </p:nvSpPr>
        <p:spPr>
          <a:xfrm>
            <a:off x="1075765" y="3497802"/>
            <a:ext cx="3388660" cy="2139518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47AFD80-451E-4023-8AF2-F6A85A6BD799}" type="datetime1">
              <a:rPr lang="da-DK" noProof="0" smtClean="0"/>
              <a:t>09-08-2021</a:t>
            </a:fld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9" name="Rektangel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10" name="Rektangel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11" name="Ellipse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 rtlCol="0"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da-DK" noProof="0"/>
              <a:t>Klik på ikonet for at tilføje et billede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 hasCustomPrompt="1"/>
          </p:nvPr>
        </p:nvSpPr>
        <p:spPr>
          <a:xfrm>
            <a:off x="877887" y="1010486"/>
            <a:ext cx="3694114" cy="2163020"/>
          </a:xfrm>
        </p:spPr>
        <p:txBody>
          <a:bodyPr rtlCol="0"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da-DK" noProof="0"/>
              <a:t>Klik for at redigere i master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887DAD-5F15-430F-B9F1-26245B011F1F}" type="datetime1">
              <a:rPr lang="da-DK" noProof="0" smtClean="0"/>
              <a:t>09-08-2021</a:t>
            </a:fld>
            <a:endParaRPr lang="da-DK" noProof="0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da-DK" noProof="0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D7E63A33-8271-4DD0-9C48-789913D7C115}" type="slidenum">
              <a:rPr lang="da-DK" noProof="0" smtClean="0"/>
              <a:pPr rtl="0"/>
              <a:t>‹nr.›</a:t>
            </a:fld>
            <a:endParaRPr lang="da-DK" noProof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7268" y="4464421"/>
            <a:ext cx="6383538" cy="1143000"/>
          </a:xfrm>
        </p:spPr>
        <p:txBody>
          <a:bodyPr rtlCol="0" anchor="b">
            <a:noAutofit/>
          </a:bodyPr>
          <a:lstStyle>
            <a:lvl1pPr algn="l">
              <a:defRPr sz="4600" b="1"/>
            </a:lvl1pPr>
          </a:lstStyle>
          <a:p>
            <a:pPr rtl="0"/>
            <a:r>
              <a:rPr lang="da-DK" noProof="0"/>
              <a:t>Klik for at redigere titeltypografier i master</a:t>
            </a:r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8" name="Rektangel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9" name="Rektangel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10" name="Ellipse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da-DK" noProof="0"/>
          </a:p>
        </p:txBody>
      </p:sp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pPr rtl="0"/>
            <a:r>
              <a:rPr lang="da-DK" noProof="0"/>
              <a:t>Klik for at redigere titeltypografier i master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a-DK" noProof="0"/>
              <a:t>Klik for at redigere i master</a:t>
            </a:r>
          </a:p>
          <a:p>
            <a:pPr lvl="1" rtl="0"/>
            <a:r>
              <a:rPr lang="da-DK" noProof="0"/>
              <a:t>Andet niveau</a:t>
            </a:r>
          </a:p>
          <a:p>
            <a:pPr lvl="2" rtl="0"/>
            <a:r>
              <a:rPr lang="da-DK" noProof="0"/>
              <a:t>Tredje niveau</a:t>
            </a:r>
          </a:p>
          <a:p>
            <a:pPr lvl="3" rtl="0"/>
            <a:r>
              <a:rPr lang="da-DK" noProof="0"/>
              <a:t>Fjerde niveau</a:t>
            </a:r>
          </a:p>
          <a:p>
            <a:pPr lvl="4" rtl="0"/>
            <a:r>
              <a:rPr lang="da-DK" noProof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fld id="{33F6E8F6-C65A-4B91-BC72-43A21678AA7F}" type="datetime1">
              <a:rPr lang="da-DK" noProof="0" smtClean="0"/>
              <a:t>09-08-2021</a:t>
            </a:fld>
            <a:endParaRPr lang="da-DK" noProof="0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endParaRPr lang="da-DK" noProof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rtl="0"/>
            <a:fld id="{D7E63A33-8271-4DD0-9C48-789913D7C115}" type="slidenum">
              <a:rPr lang="da-DK" noProof="0" smtClean="0"/>
              <a:pPr rtl="0"/>
              <a:t>‹nr.›</a:t>
            </a:fld>
            <a:endParaRPr lang="da-DK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dertitel 1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da-DK"/>
          </a:p>
        </p:txBody>
      </p:sp>
      <p:sp>
        <p:nvSpPr>
          <p:cNvPr id="3" name="Titel 2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9457980"/>
      </p:ext>
    </p:extLst>
  </p:cSld>
  <p:clrMapOvr>
    <a:masterClrMapping/>
  </p:clrMapOvr>
</p:sld>
</file>

<file path=ppt/theme/theme12.xml><?xml version="1.0" encoding="utf-8"?>
<a:theme xmlns:a="http://schemas.openxmlformats.org/drawingml/2006/main" name="Slipstrø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Slipstream</ap:Template>
  <ap:TotalTime>4</ap:TotalTime>
  <ap:Words>1</ap:Words>
  <ap:PresentationFormat>Skærmshow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ap:HeadingPairs>
  <ap:TitlesOfParts>
    <vt:vector baseType="lpstr" size="5">
      <vt:lpstr>Calibri</vt:lpstr>
      <vt:lpstr>Georgia</vt:lpstr>
      <vt:lpstr>Trebuchet MS</vt:lpstr>
      <vt:lpstr>Slipstrøm</vt:lpstr>
      <vt:lpstr>PowerPoint-præsentation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2014-09-16T21:39:42Z</dcterms:created>
  <dcterms:modified xsi:type="dcterms:W3CDTF">2021-08-09T06:00:11Z</dcterms:modified>
</cp:coreProperties>
</file>