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2:02:58.880" v="19" actId="790"/>
      <pc:docMkLst>
        <pc:docMk/>
      </pc:docMkLst>
      <pc:sldChg chg="modSp mod modNotes modNotesTx">
        <pc:chgData name="Fake Test User" userId="SID-0" providerId="Test" clId="FakeClientId" dt="2021-08-09T02:02:15.270" v="17" actId="790"/>
        <pc:sldMkLst>
          <pc:docMk/>
          <pc:sldMk cId="1696439479" sldId="256"/>
        </pc:sldMkLst>
        <pc:spChg chg="mod">
          <ac:chgData name="Fake Test User" userId="SID-0" providerId="Test" clId="FakeClientId" dt="2021-08-09T01:59:38.707" v="0" actId="790"/>
          <ac:spMkLst>
            <pc:docMk/>
            <pc:sldMk cId="1696439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1:59:38.707" v="0" actId="790"/>
          <ac:spMkLst>
            <pc:docMk/>
            <pc:sldMk cId="1696439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2:02:58.880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2:00:04.926" v="2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09T02:02:58.880" v="1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9T02:02:58.880" v="19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25.035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2:00:25.035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25.035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25.035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0:25.035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0:25.035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32.098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2:00:32.098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36.926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2:00:36.926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41.551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2:00:41.551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45.692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2:00:45.692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45.692" v="8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2:00:45.692" v="8" actId="790"/>
            <ac:spMkLst>
              <pc:docMk/>
              <pc:sldMasterMk cId="0" sldId="2147483660"/>
              <pc:sldLayoutMk cId="0" sldId="21474836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2:00:45.692" v="8" actId="790"/>
            <ac:spMkLst>
              <pc:docMk/>
              <pc:sldMasterMk cId="0" sldId="2147483660"/>
              <pc:sldLayoutMk cId="0" sldId="21474836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50.067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2:00:50.067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50.067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50.067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0:55.082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2:00:55.082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1:17.770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2:01:17.770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1:22.145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2:01:22.145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1:22.145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1:22.145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1:22.145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1:22.145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2:01:26.786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2:01:26.786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2:01:26.786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2:01:26.786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2:01:26.786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2:01:26.786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C9FE5B42-6C40-4E17-8BF8-F33A53B13D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7617660-9F7A-448B-A061-0108BB066F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8D90D-593B-48DC-89D2-872228FAA025}" type="datetime1">
              <a:rPr lang="da-DK" smtClean="0"/>
              <a:t>09-08-2021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486B940-22A9-480A-AF17-EE96675E6C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BDFE93-FD40-440B-997D-192B2ADC18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3A06D-58AF-47EC-A3E4-B0BD6C77C0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0010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7E81-D701-4870-B7D9-FA9B6C68B45E}" type="datetime1">
              <a:rPr lang="da-DK" smtClean="0"/>
              <a:pPr/>
              <a:t>09-08-2021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79591-801D-48E4-98CE-D87E9865321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047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79591-801D-48E4-98CE-D87E9865321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18272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F3B27B9-C0AD-403F-B108-DC6365769E95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rtlCol="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rtlCol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BD6D0F3-A60B-40AE-AB34-1A2CC5D92ECE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7CBE47-EDD1-45F5-A706-A7CFE2B1D924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B0C7143-F1DB-4A62-B471-B468B4C18185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3583837"/>
            <a:ext cx="6629400" cy="1826363"/>
          </a:xfrm>
        </p:spPr>
        <p:txBody>
          <a:bodyPr tIns="0" bIns="0" rtlCol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rtlCol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4EC8E85-972B-4B09-9591-59765282E91E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153FFC5-E555-4027-8E6A-6341B59C67B0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5486400"/>
            <a:ext cx="4040188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5486400"/>
            <a:ext cx="4041775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4645025" y="1516912"/>
            <a:ext cx="4041775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6A1EBC8-C531-46F6-AA0F-D71B51D88F9F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7470648" cy="1143000"/>
          </a:xfrm>
        </p:spPr>
        <p:txBody>
          <a:bodyPr rtlCol="0" anchor="ctr"/>
          <a:lstStyle>
            <a:lvl1pPr algn="l">
              <a:defRPr sz="4600"/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B4461EC-C40C-402C-A1D6-8D6BE0A0DBE4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2A68B2-7095-409B-96CA-C877BC08A61C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185528"/>
            <a:ext cx="3200400" cy="730250"/>
          </a:xfrm>
        </p:spPr>
        <p:txBody>
          <a:bodyPr tIns="0" bIns="0" rtlCol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 hasCustomPrompt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rtlCol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 hasCustomPrompt="1"/>
          </p:nvPr>
        </p:nvSpPr>
        <p:spPr>
          <a:xfrm>
            <a:off x="457200" y="1981200"/>
            <a:ext cx="7086600" cy="3810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69E86B9-CA97-4946-96DF-476E66E29E81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56732" y="1705709"/>
            <a:ext cx="3053868" cy="1253808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556734" y="2998765"/>
            <a:ext cx="3053866" cy="2663482"/>
          </a:xfrm>
        </p:spPr>
        <p:txBody>
          <a:bodyPr lIns="45720" rIns="45720" rtlCol="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 rtlCol="0"/>
          <a:lstStyle/>
          <a:p>
            <a:pPr rtl="0" eaLnBrk="1" latinLnBrk="0" hangingPunct="1"/>
            <a:fld id="{3B0F9738-ABE7-409B-8F32-E8895E2BC0E6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mbinationstegnin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  <a:endParaRPr kumimoji="0" lang="da-DK" noProof="0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rtlCol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F53A8B4C-3CA7-490C-8960-E1F549D4DF8D}" type="datetime1">
              <a:rPr lang="da-DK" noProof="0" smtClean="0"/>
              <a:t>09-08-2021</a:t>
            </a:fld>
            <a:endParaRPr lang="da-DK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rtlCol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rtl="0" eaLnBrk="1" latinLnBrk="0" hangingPunct="1"/>
            <a:endParaRPr kumimoji="0" lang="da-DK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2AA957AF-53C0-420B-9C2D-77DB1416566C}" type="slidenum">
              <a:rPr kumimoji="0" lang="da-DK" noProof="0" smtClean="0"/>
              <a:pPr rtl="0" eaLnBrk="1" latinLnBrk="0" hangingPunct="1"/>
              <a:t>‹nr.›</a:t>
            </a:fld>
            <a:endParaRPr kumimoji="0" lang="da-DK" sz="1000" noProof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Technic</ap:Template>
  <ap:TotalTime>4</ap:TotalTime>
  <ap:Words>1</ap:Words>
  <ap:PresentationFormat>Skærmshow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Wingdings 2</vt:lpstr>
      <vt:lpstr>Technic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2014-09-16T21:40:21Z</dcterms:created>
  <dcterms:modified xsi:type="dcterms:W3CDTF">2021-08-09T02:03:04Z</dcterms:modified>
</cp:coreProperties>
</file>