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5" r:id="rId3"/>
    <p:sldId id="266" r:id="rId4"/>
    <p:sldId id="268" r:id="rId5"/>
    <p:sldId id="270" r:id="rId6"/>
    <p:sldId id="258" r:id="rId7"/>
    <p:sldId id="260" r:id="rId8"/>
    <p:sldId id="261" r:id="rId9"/>
    <p:sldId id="271" r:id="rId10"/>
    <p:sldId id="264" r:id="rId11"/>
  </p:sldIdLst>
  <p:sldSz cx="12192000" cy="6858000"/>
  <p:notesSz cx="6858000" cy="9144000"/>
  <p:defaultTextStyle>
    <a:defPPr rtl="0"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29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99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C-42AE-8357-2061F0DD32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AC-42AE-8357-2061F0DD32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AC-42AE-8357-2061F0DD3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6351136"/>
        <c:axId val="226351528"/>
      </c:barChart>
      <c:catAx>
        <c:axId val="2263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da-DK" sz="1197" b="0" i="0" u="none" strike="noStrike" kern="1200" cap="none" spc="20" normalizeH="0" baseline="0" noProof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528"/>
        <c:crosses val="autoZero"/>
        <c:auto val="1"/>
        <c:lblAlgn val="ctr"/>
        <c:lblOffset val="100"/>
        <c:noMultiLvlLbl val="0"/>
      </c:catAx>
      <c:valAx>
        <c:axId val="22635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da-DK" sz="1197" b="0" i="0" u="none" strike="noStrike" kern="1200" spc="20" baseline="0" noProof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da-DK" sz="1197" b="0" i="0" u="none" strike="noStrike" kern="1200" baseline="0" noProof="0">
              <a:solidFill>
                <a:schemeClr val="tx1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da-DK" noProof="0">
          <a:latin typeface="Century Gothic"/>
          <a:ea typeface="Century Gothic"/>
          <a:cs typeface="Century Gothic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7694AA63-509C-4A42-8532-64AC2D503108}">
      <dgm:prSet phldrT="[Text]"/>
      <dgm:spPr/>
      <dgm:t>
        <a:bodyPr rtlCol="0"/>
        <a:lstStyle/>
        <a:p>
          <a:pPr rtl="0"/>
          <a:r>
            <a:rPr lang="da-DK" noProof="0" dirty="0"/>
            <a:t>Titel til trin 1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5FE6F54A-793F-4D23-AEE4-0B66EFEF7537}" type="parTrans" cxnId="{6B022E57-08DD-45E3-840B-6A1D9FA4CD05}">
      <dgm:prSet/>
      <dgm:spPr/>
      <dgm:t>
        <a:bodyPr rtlCol="0"/>
        <a:lstStyle/>
        <a:p>
          <a:pPr rtl="0"/>
          <a:endParaRPr lang="da-DK" noProof="0" dirty="0"/>
        </a:p>
      </dgm:t>
    </dgm:pt>
    <dgm:pt modelId="{31D65F67-FF5D-4DBF-B8F3-42F4954C4217}" type="sibTrans" cxnId="{6B022E57-08DD-45E3-840B-6A1D9FA4CD05}">
      <dgm:prSet/>
      <dgm:spPr/>
      <dgm:t>
        <a:bodyPr rtlCol="0"/>
        <a:lstStyle/>
        <a:p>
          <a:pPr rtl="0"/>
          <a:endParaRPr lang="da-DK" noProof="0" dirty="0"/>
        </a:p>
      </dgm:t>
    </dgm:pt>
    <dgm:pt modelId="{9686F1BF-536B-47D1-8382-7914918E4475}">
      <dgm:prSet phldrT="[Text]"/>
      <dgm:spPr/>
      <dgm:t>
        <a:bodyPr rtlCol="0"/>
        <a:lstStyle/>
        <a:p>
          <a:pPr rtl="0"/>
          <a:r>
            <a:rPr lang="da-DK" noProof="0" dirty="0"/>
            <a:t>Titel til trin 2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7974D907-A946-4B07-9B14-E984EF358131}" type="parTrans" cxnId="{278F5898-2FEC-487A-BC63-96F95738EB85}">
      <dgm:prSet/>
      <dgm:spPr/>
      <dgm:t>
        <a:bodyPr rtlCol="0"/>
        <a:lstStyle/>
        <a:p>
          <a:pPr rtl="0"/>
          <a:endParaRPr lang="da-DK" noProof="0" dirty="0"/>
        </a:p>
      </dgm:t>
    </dgm:pt>
    <dgm:pt modelId="{DF9CE341-EF0D-47D3-9D51-24517F7DC7E6}" type="sibTrans" cxnId="{278F5898-2FEC-487A-BC63-96F95738EB85}">
      <dgm:prSet/>
      <dgm:spPr/>
      <dgm:t>
        <a:bodyPr rtlCol="0"/>
        <a:lstStyle/>
        <a:p>
          <a:pPr rtl="0"/>
          <a:endParaRPr lang="da-DK" noProof="0" dirty="0"/>
        </a:p>
      </dgm:t>
    </dgm:pt>
    <dgm:pt modelId="{BD1D151A-9BF5-4298-9A81-3358E9026F5E}">
      <dgm:prSet phldrT="[Text]"/>
      <dgm:spPr/>
      <dgm:t>
        <a:bodyPr rtlCol="0"/>
        <a:lstStyle/>
        <a:p>
          <a:pPr rtl="0"/>
          <a:r>
            <a:rPr lang="da-DK" noProof="0" dirty="0"/>
            <a:t>Titel til trin 3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D71555C-B0A7-48F0-BA96-B0A60F95B7DD}" type="parTrans" cxnId="{21E48DC5-14D8-497A-AEE1-2903EC44ABBE}">
      <dgm:prSet/>
      <dgm:spPr/>
      <dgm:t>
        <a:bodyPr rtlCol="0"/>
        <a:lstStyle/>
        <a:p>
          <a:pPr rtl="0"/>
          <a:endParaRPr lang="da-DK" noProof="0" dirty="0"/>
        </a:p>
      </dgm:t>
    </dgm:pt>
    <dgm:pt modelId="{560C5953-7705-4BB4-B630-463F6520C5CC}" type="sibTrans" cxnId="{21E48DC5-14D8-497A-AEE1-2903EC44ABBE}">
      <dgm:prSet/>
      <dgm:spPr/>
      <dgm:t>
        <a:bodyPr rtlCol="0"/>
        <a:lstStyle/>
        <a:p>
          <a:pPr rtl="0"/>
          <a:endParaRPr lang="da-DK" noProof="0" dirty="0"/>
        </a:p>
      </dgm:t>
    </dgm:pt>
    <dgm:pt modelId="{1AEA4A1B-5A19-404A-B68A-B50FF8638DC4}">
      <dgm:prSet phldrT="[Text]"/>
      <dgm:spPr/>
      <dgm:t>
        <a:bodyPr rtlCol="0"/>
        <a:lstStyle/>
        <a:p>
          <a:pPr rtl="0"/>
          <a:r>
            <a:rPr lang="da-DK" noProof="0" dirty="0"/>
            <a:t>Titel til trin 4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9EA725A4-0818-4DC3-8903-F98A3F8822BE}" type="parTrans" cxnId="{7101D6EF-33D1-458F-906B-3DCC1A311E89}">
      <dgm:prSet/>
      <dgm:spPr/>
      <dgm:t>
        <a:bodyPr rtlCol="0"/>
        <a:lstStyle/>
        <a:p>
          <a:pPr rtl="0"/>
          <a:endParaRPr lang="da-DK" noProof="0" dirty="0"/>
        </a:p>
      </dgm:t>
    </dgm:pt>
    <dgm:pt modelId="{17BFF7DA-457B-49D3-9BD9-89DE9293540C}" type="sibTrans" cxnId="{7101D6EF-33D1-458F-906B-3DCC1A311E89}">
      <dgm:prSet/>
      <dgm:spPr/>
      <dgm:t>
        <a:bodyPr rtlCol="0"/>
        <a:lstStyle/>
        <a:p>
          <a:pPr rtl="0"/>
          <a:endParaRPr lang="da-DK" noProof="0" dirty="0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</dgm:pt>
    <dgm:pt modelId="{44FE4485-F431-4155-9E60-660F03471BE3}" type="pres">
      <dgm:prSet presAssocID="{69F32D51-AC3E-43AE-A6AC-3BB5DD522EB5}" presName="arrow" presStyleLbl="bgShp" presStyleIdx="0" presStyleCnt="1" custLinFactNeighborY="-658"/>
      <dgm:spPr/>
      <dgm:extLst>
        <a:ext uri="{E40237B7-FDA0-4F09-8148-C483321AD2D9}">
          <dgm14:cNvPr xmlns:dgm14="http://schemas.microsoft.com/office/drawing/2010/diagram" id="0" name="" title="Upward arrow"/>
        </a:ext>
      </dgm:extLst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  <dgm:extLst>
        <a:ext uri="{E40237B7-FDA0-4F09-8148-C483321AD2D9}">
          <dgm14:cNvPr xmlns:dgm14="http://schemas.microsoft.com/office/drawing/2010/diagram" id="0" name="" title="Circle for step 1"/>
        </a:ext>
      </dgm:extLst>
    </dgm:pt>
    <dgm:pt modelId="{B2DB54D8-082E-482E-A3FA-DB8CBC303C0B}" type="pres">
      <dgm:prSet presAssocID="{7694AA63-509C-4A42-8532-64AC2D503108}" presName="textBox4a" presStyleLbl="revTx" presStyleIdx="0" presStyleCnt="4">
        <dgm:presLayoutVars>
          <dgm:bulletEnabled val="1"/>
        </dgm:presLayoutVars>
      </dgm:prSet>
      <dgm:spPr/>
    </dgm:pt>
    <dgm:pt modelId="{C260311A-CA3F-4782-A499-D0E1A38755FC}" type="pres">
      <dgm:prSet presAssocID="{9686F1BF-536B-47D1-8382-7914918E4475}" presName="bullet4b" presStyleLbl="node1" presStyleIdx="1" presStyleCnt="4"/>
      <dgm:spPr/>
      <dgm:extLst>
        <a:ext uri="{E40237B7-FDA0-4F09-8148-C483321AD2D9}">
          <dgm14:cNvPr xmlns:dgm14="http://schemas.microsoft.com/office/drawing/2010/diagram" id="0" name="" title="Circle for step 2"/>
        </a:ext>
      </dgm:extLst>
    </dgm:pt>
    <dgm:pt modelId="{F676EDF9-5FB4-4F01-B777-5AEB6F4D27DA}" type="pres">
      <dgm:prSet presAssocID="{9686F1BF-536B-47D1-8382-7914918E4475}" presName="textBox4b" presStyleLbl="revTx" presStyleIdx="1" presStyleCnt="4">
        <dgm:presLayoutVars>
          <dgm:bulletEnabled val="1"/>
        </dgm:presLayoutVars>
      </dgm:prSet>
      <dgm:spPr/>
    </dgm:pt>
    <dgm:pt modelId="{1D68FD1C-90B9-4749-B537-6D817A256946}" type="pres">
      <dgm:prSet presAssocID="{BD1D151A-9BF5-4298-9A81-3358E9026F5E}" presName="bullet4c" presStyleLbl="node1" presStyleIdx="2" presStyleCnt="4"/>
      <dgm:spPr/>
      <dgm:extLst>
        <a:ext uri="{E40237B7-FDA0-4F09-8148-C483321AD2D9}">
          <dgm14:cNvPr xmlns:dgm14="http://schemas.microsoft.com/office/drawing/2010/diagram" id="0" name="" title="Circle for step 3"/>
        </a:ext>
      </dgm:extLst>
    </dgm:pt>
    <dgm:pt modelId="{F10BBA50-8303-48E1-8334-5A442F36FF53}" type="pres">
      <dgm:prSet presAssocID="{BD1D151A-9BF5-4298-9A81-3358E9026F5E}" presName="textBox4c" presStyleLbl="revTx" presStyleIdx="2" presStyleCnt="4">
        <dgm:presLayoutVars>
          <dgm:bulletEnabled val="1"/>
        </dgm:presLayoutVars>
      </dgm:prSet>
      <dgm:spPr/>
    </dgm:pt>
    <dgm:pt modelId="{6EC28929-9FE5-42B7-8CED-15F35E96EE1C}" type="pres">
      <dgm:prSet presAssocID="{1AEA4A1B-5A19-404A-B68A-B50FF8638DC4}" presName="bullet4d" presStyleLbl="node1" presStyleIdx="3" presStyleCnt="4"/>
      <dgm:spPr/>
      <dgm:extLst>
        <a:ext uri="{E40237B7-FDA0-4F09-8148-C483321AD2D9}">
          <dgm14:cNvPr xmlns:dgm14="http://schemas.microsoft.com/office/drawing/2010/diagram" id="0" name="" title="Circle for step 4"/>
        </a:ext>
      </dgm:extLst>
    </dgm:pt>
    <dgm:pt modelId="{8F02B3E5-ED56-463D-9A2B-8E6E57BDCB18}" type="pres">
      <dgm:prSet presAssocID="{1AEA4A1B-5A19-404A-B68A-B50FF8638DC4}" presName="textBox4d" presStyleLbl="revTx" presStyleIdx="3" presStyleCnt="4" custScaleX="118042">
        <dgm:presLayoutVars>
          <dgm:bulletEnabled val="1"/>
        </dgm:presLayoutVars>
      </dgm:prSet>
      <dgm:spPr/>
    </dgm:pt>
  </dgm:ptLst>
  <dgm:cxnLst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279842" y="0"/>
          <a:ext cx="6949440" cy="43434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964362" y="3229752"/>
          <a:ext cx="159837" cy="15983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2044280" y="3309670"/>
          <a:ext cx="1188354" cy="103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94" tIns="0" rIns="0" bIns="0" numCol="1" spcCol="1270" rtlCol="0" anchor="t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000" kern="1200" noProof="0" dirty="0"/>
            <a:t>Titel til trin 1</a:t>
          </a:r>
        </a:p>
      </dsp:txBody>
      <dsp:txXfrm>
        <a:off x="2044280" y="3309670"/>
        <a:ext cx="1188354" cy="1033729"/>
      </dsp:txXfrm>
    </dsp:sp>
    <dsp:sp modelId="{C260311A-CA3F-4782-A499-D0E1A38755FC}">
      <dsp:nvSpPr>
        <dsp:cNvPr id="0" name=""/>
        <dsp:cNvSpPr/>
      </dsp:nvSpPr>
      <dsp:spPr>
        <a:xfrm>
          <a:off x="3093646" y="2219477"/>
          <a:ext cx="277977" cy="27797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232635" y="2358466"/>
          <a:ext cx="1459382" cy="198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5" tIns="0" rIns="0" bIns="0" numCol="1" spcCol="1270" rtlCol="0" anchor="t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000" kern="1200" noProof="0" dirty="0"/>
            <a:t>Titel til trin 2</a:t>
          </a:r>
        </a:p>
      </dsp:txBody>
      <dsp:txXfrm>
        <a:off x="3232635" y="2358466"/>
        <a:ext cx="1459382" cy="1984933"/>
      </dsp:txXfrm>
    </dsp:sp>
    <dsp:sp modelId="{1D68FD1C-90B9-4749-B537-6D817A256946}">
      <dsp:nvSpPr>
        <dsp:cNvPr id="0" name=""/>
        <dsp:cNvSpPr/>
      </dsp:nvSpPr>
      <dsp:spPr>
        <a:xfrm>
          <a:off x="4535655" y="1475018"/>
          <a:ext cx="368320" cy="36832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719815" y="1659178"/>
          <a:ext cx="1459382" cy="268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165" tIns="0" rIns="0" bIns="0" numCol="1" spcCol="1270" rtlCol="0" anchor="t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000" kern="1200" noProof="0" dirty="0"/>
            <a:t>Titel til trin 3</a:t>
          </a:r>
        </a:p>
      </dsp:txBody>
      <dsp:txXfrm>
        <a:off x="4719815" y="1659178"/>
        <a:ext cx="1459382" cy="2684221"/>
      </dsp:txXfrm>
    </dsp:sp>
    <dsp:sp modelId="{6EC28929-9FE5-42B7-8CED-15F35E96EE1C}">
      <dsp:nvSpPr>
        <dsp:cNvPr id="0" name=""/>
        <dsp:cNvSpPr/>
      </dsp:nvSpPr>
      <dsp:spPr>
        <a:xfrm>
          <a:off x="6106228" y="982477"/>
          <a:ext cx="493410" cy="49341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221282" y="1229182"/>
          <a:ext cx="1722684" cy="311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8" tIns="0" rIns="0" bIns="0" numCol="1" spcCol="1270" rtlCol="0" anchor="t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000" kern="1200" noProof="0" dirty="0"/>
            <a:t>Titel til trin 4</a:t>
          </a:r>
        </a:p>
      </dsp:txBody>
      <dsp:txXfrm>
        <a:off x="6221282" y="1229182"/>
        <a:ext cx="1722684" cy="311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>
              <a:latin typeface="Century Gothic" panose="020B0502020202020204" pitchFamily="34" charset="0"/>
            </a:endParaRPr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A6E1902-B7E4-4D47-8628-C912E9B1A18C}" type="datetime1">
              <a:rPr lang="da-DK" smtClean="0">
                <a:latin typeface="Century Gothic" panose="020B0502020202020204" pitchFamily="34" charset="0"/>
              </a:rPr>
              <a:t>07-12-2018</a:t>
            </a:fld>
            <a:endParaRPr lang="da-DK">
              <a:latin typeface="Century Gothic" panose="020B0502020202020204" pitchFamily="34" charset="0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>
              <a:latin typeface="Century Gothic" panose="020B0502020202020204" pitchFamily="34" charset="0"/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da-DK" smtClean="0">
                <a:latin typeface="Century Gothic" panose="020B0502020202020204" pitchFamily="34" charset="0"/>
              </a:rPr>
              <a:t>‹#›</a:t>
            </a:fld>
            <a:endParaRPr lang="da-DK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da-DK" noProof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060BC086-78F1-420F-8383-66B7A1E7BAB7}" type="datetime1">
              <a:rPr lang="da-DK" noProof="0" smtClean="0"/>
              <a:t>07-12-2018</a:t>
            </a:fld>
            <a:endParaRPr lang="da-DK" noProof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7FB667E1-E601-4AAF-B95C-B25720D70A60}" type="slidenum">
              <a:rPr lang="da-DK" noProof="0" smtClean="0"/>
              <a:pPr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a-DK">
              <a:latin typeface="Century Gothic" panose="020B0502020202020204" pitchFamily="34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da-DK" smtClean="0">
                <a:latin typeface="Century Gothic" panose="020B0502020202020204" pitchFamily="34" charset="0"/>
              </a:rPr>
              <a:t>1</a:t>
            </a:fld>
            <a:endParaRPr lang="da-DK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1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a-DK">
              <a:latin typeface="Century Gothic" panose="020B0502020202020204" pitchFamily="34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da-DK" smtClean="0">
                <a:latin typeface="Century Gothic" panose="020B0502020202020204" pitchFamily="34" charset="0"/>
              </a:rPr>
              <a:t>10</a:t>
            </a:fld>
            <a:endParaRPr lang="da-DK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a-DK">
              <a:latin typeface="Century Gothic" panose="020B0502020202020204" pitchFamily="34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da-DK" smtClean="0">
                <a:latin typeface="Century Gothic" panose="020B0502020202020204" pitchFamily="34" charset="0"/>
              </a:rPr>
              <a:t>2</a:t>
            </a:fld>
            <a:endParaRPr lang="da-DK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a-DK">
              <a:latin typeface="Century Gothic" panose="020B0502020202020204" pitchFamily="34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da-DK" smtClean="0">
                <a:latin typeface="Century Gothic" panose="020B0502020202020204" pitchFamily="34" charset="0"/>
              </a:rPr>
              <a:t>3</a:t>
            </a:fld>
            <a:endParaRPr lang="da-DK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6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a-DK">
              <a:latin typeface="Century Gothic" panose="020B0502020202020204" pitchFamily="34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da-DK" smtClean="0">
                <a:latin typeface="Century Gothic" panose="020B0502020202020204" pitchFamily="34" charset="0"/>
              </a:rPr>
              <a:t>4</a:t>
            </a:fld>
            <a:endParaRPr lang="da-DK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2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a-DK">
              <a:latin typeface="Century Gothic" panose="020B0502020202020204" pitchFamily="34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da-DK" smtClean="0">
                <a:latin typeface="Century Gothic" panose="020B0502020202020204" pitchFamily="34" charset="0"/>
              </a:rPr>
              <a:t>5</a:t>
            </a:fld>
            <a:endParaRPr lang="da-DK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7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a-DK">
              <a:latin typeface="Century Gothic" panose="020B0502020202020204" pitchFamily="34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da-DK" smtClean="0">
                <a:latin typeface="Century Gothic" panose="020B0502020202020204" pitchFamily="34" charset="0"/>
              </a:rPr>
              <a:t>6</a:t>
            </a:fld>
            <a:endParaRPr lang="da-DK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6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a-DK">
              <a:latin typeface="Century Gothic" panose="020B0502020202020204" pitchFamily="34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da-DK" smtClean="0">
                <a:latin typeface="Century Gothic" panose="020B0502020202020204" pitchFamily="34" charset="0"/>
              </a:rPr>
              <a:t>7</a:t>
            </a:fld>
            <a:endParaRPr lang="da-DK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66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a-DK">
              <a:latin typeface="Century Gothic" panose="020B0502020202020204" pitchFamily="34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da-DK" smtClean="0">
                <a:latin typeface="Century Gothic" panose="020B0502020202020204" pitchFamily="34" charset="0"/>
              </a:rPr>
              <a:t>8</a:t>
            </a:fld>
            <a:endParaRPr lang="da-DK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8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a-DK">
              <a:latin typeface="Century Gothic" panose="020B0502020202020204" pitchFamily="34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da-DK" smtClean="0">
                <a:latin typeface="Century Gothic" panose="020B0502020202020204" pitchFamily="34" charset="0"/>
              </a:rPr>
              <a:t>9</a:t>
            </a:fld>
            <a:endParaRPr lang="da-DK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0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e 5" title="Øverste kant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ktangel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ktangel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uppe 10" title="Venstre kant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ktangel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  <p:sp>
          <p:nvSpPr>
            <p:cNvPr id="13" name="Rektangel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uppe 13" title="Højre kant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ktangel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  <p:sp>
          <p:nvSpPr>
            <p:cNvPr id="16" name="Rektangel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uppe 16" title="Nederste kant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ktangel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  <p:sp>
          <p:nvSpPr>
            <p:cNvPr id="19" name="Rektangel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Autofit/>
          </a:bodyPr>
          <a:lstStyle>
            <a:lvl1pPr algn="ctr">
              <a:defRPr sz="60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da-DK" noProof="0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da-DK" noProof="0"/>
              <a:t>SIDEFOD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52444DE0-5AE1-454D-BE98-EFA1C79E303C}" type="datetime1">
              <a:rPr lang="da-DK" noProof="0" smtClean="0"/>
              <a:t>07-12-2018</a:t>
            </a:fld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da-DK" noProof="0" smtClean="0"/>
              <a:pPr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da-DK" noProof="0"/>
              <a:t>SIDEFOD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1A75B8AF-54E4-44F0-8CA5-79F95C0E11D8}" type="datetime1">
              <a:rPr lang="da-DK" noProof="0" smtClean="0"/>
              <a:t>07-12-2018</a:t>
            </a:fld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da-DK" noProof="0" smtClean="0"/>
              <a:pPr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da-DK" noProof="0"/>
              <a:t>SIDEFOD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120A3545-6831-4573-9049-AB9226E5F793}" type="datetime1">
              <a:rPr lang="da-DK" noProof="0" smtClean="0"/>
              <a:t>07-12-2018</a:t>
            </a:fld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da-DK" noProof="0" smtClean="0"/>
              <a:pPr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 title="Nederste kant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ktangel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ktangel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uppe 10" title="Øverste kant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Rektangel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  <p:sp>
          <p:nvSpPr>
            <p:cNvPr id="13" name="Rektangel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da-DK" noProof="0"/>
              <a:t>SIDEFOD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23D8182-FECA-48AA-8217-CF6CD5623CAE}" type="datetime1">
              <a:rPr lang="da-DK" noProof="0" smtClean="0"/>
              <a:t>07-12-2018</a:t>
            </a:fld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da-DK" noProof="0" smtClean="0"/>
              <a:pPr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134112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627888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 marL="1645920" indent="0">
              <a:buNone/>
              <a:defRPr sz="1400"/>
            </a:lvl6pPr>
            <a:lvl7pPr marL="1965960" indent="0">
              <a:buNone/>
              <a:defRPr sz="1400"/>
            </a:lvl7pPr>
            <a:lvl8pPr marL="2286000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da-DK" noProof="0"/>
              <a:t>SIDEFOD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3D304DF4-AD5A-4BF0-8029-B322330FE310}" type="datetime1">
              <a:rPr lang="da-DK" noProof="0" smtClean="0"/>
              <a:t>07-12-2018</a:t>
            </a:fld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D06EF73-9DB8-4763-865F-2F88181A4732}" type="slidenum">
              <a:rPr lang="da-DK" noProof="0" smtClean="0"/>
              <a:pPr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134112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134112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 hasCustomPrompt="1"/>
          </p:nvPr>
        </p:nvSpPr>
        <p:spPr>
          <a:xfrm>
            <a:off x="627888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da-DK" noProof="0"/>
              <a:t>SIDEFOD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517B72C-216C-446F-9E2F-4FF1FED8ED4D}" type="datetime1">
              <a:rPr lang="da-DK" noProof="0" smtClean="0"/>
              <a:t>07-12-2018</a:t>
            </a:fld>
            <a:endParaRPr lang="da-DK" noProof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da-DK" noProof="0" smtClean="0"/>
              <a:pPr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da-DK" noProof="0"/>
              <a:t>SIDEFOD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1FC5DF09-713F-4709-BF93-ACDC2D8D19DF}" type="datetime1">
              <a:rPr lang="da-DK" noProof="0" smtClean="0"/>
              <a:t>07-12-2018</a:t>
            </a:fld>
            <a:endParaRPr lang="da-DK" noProof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da-DK" noProof="0" smtClean="0"/>
              <a:pPr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da-DK" noProof="0"/>
              <a:t>SIDEFOD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60B6D0A3-7F7C-4967-80C0-65DBCF2B2776}" type="datetime1">
              <a:rPr lang="da-DK" noProof="0" smtClean="0"/>
              <a:t>07-12-2018</a:t>
            </a:fld>
            <a:endParaRPr lang="da-DK" noProof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da-DK" noProof="0" smtClean="0"/>
              <a:pPr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 title="Øverste kant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ktangel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ktangel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548640" y="1005840"/>
            <a:ext cx="7223760" cy="493776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da-DK" noProof="0"/>
              <a:t>SIDEFOD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391AE14E-EAF6-44DA-AE8B-63F42AD68E17}" type="datetime1">
              <a:rPr lang="da-DK" noProof="0" smtClean="0"/>
              <a:t>07-12-2018</a:t>
            </a:fld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da-DK" noProof="0" smtClean="0"/>
              <a:pPr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 title="Øverste kant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ktangel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ktangel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uppe 10" title="Nederste kant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ktangel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  <p:sp>
          <p:nvSpPr>
            <p:cNvPr id="13" name="Rektangel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uppe 13" title="Venstre kant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ktangel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  <p:sp>
          <p:nvSpPr>
            <p:cNvPr id="16" name="Rektangel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uppe 16" title="Højre kant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ktangel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  <p:sp>
          <p:nvSpPr>
            <p:cNvPr id="19" name="Rektangel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billede 2" title="En tom pladsholder til at tilføje et billede. Klik på pladsholderen, og vælg det billede, du vil tilføje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 rtlCol="0"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da-DK" noProof="0"/>
              <a:t>SIDEFOD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2D834F94-76CC-4444-AD41-1D7F69A49E23}" type="datetime1">
              <a:rPr lang="da-DK" noProof="0" smtClean="0"/>
              <a:t>07-12-2018</a:t>
            </a:fld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da-DK" noProof="0" smtClean="0"/>
              <a:pPr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 title="Nederste kant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ktangel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ktangel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da-DK" noProof="0"/>
              <a:t>SIDEFOD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976AFB2A-C863-4EBF-913E-F63AEF257090}" type="datetime1">
              <a:rPr lang="da-DK" noProof="0" smtClean="0"/>
              <a:t>07-12-2018</a:t>
            </a:fld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da-DK" noProof="0" smtClean="0"/>
              <a:pPr/>
              <a:t>‹#›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a-DK">
                <a:latin typeface="Century Gothic" panose="020B0502020202020204" pitchFamily="34" charset="0"/>
              </a:rPr>
              <a:t>Titellayout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da-DK">
                <a:latin typeface="Century Gothic" panose="020B0502020202020204" pitchFamily="34" charset="0"/>
              </a:rPr>
              <a:t>Undertitel</a:t>
            </a: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138159" y="1828800"/>
            <a:ext cx="3852735" cy="2286000"/>
          </a:xfrm>
        </p:spPr>
        <p:txBody>
          <a:bodyPr rtlCol="0"/>
          <a:lstStyle/>
          <a:p>
            <a:pPr rtl="0"/>
            <a:r>
              <a:rPr lang="da-DK">
                <a:latin typeface="Century Gothic" panose="020B0502020202020204" pitchFamily="34" charset="0"/>
              </a:rPr>
              <a:t>Tilføj en slidetitel – 5</a:t>
            </a:r>
          </a:p>
        </p:txBody>
      </p:sp>
      <p:sp>
        <p:nvSpPr>
          <p:cNvPr id="19" name="Pladsholder til billede 18" title="En tom pladsholder til at tilføje et billede. Klik på pladsholderen, og vælg det billede, du vil tilføje">
            <a:extLst>
              <a:ext uri="{FF2B5EF4-FFF2-40B4-BE49-F238E27FC236}">
                <a16:creationId xmlns:a16="http://schemas.microsoft.com/office/drawing/2014/main" id="{1A7BE375-1F9C-4FF5-B49C-6FA7845C8F4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0" name="Pladsholder til tekst 19">
            <a:extLst>
              <a:ext uri="{FF2B5EF4-FFF2-40B4-BE49-F238E27FC236}">
                <a16:creationId xmlns:a16="http://schemas.microsoft.com/office/drawing/2014/main" id="{DFA7FBA4-7263-4F74-BAA2-755756CB0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852734" cy="1645920"/>
          </a:xfrm>
        </p:spPr>
        <p:txBody>
          <a:bodyPr rtlCol="0"/>
          <a:lstStyle/>
          <a:p>
            <a:pPr rtl="0"/>
            <a:endParaRPr lang="da-DK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>
                <a:latin typeface="Century Gothic" panose="020B0502020202020204" pitchFamily="34" charset="0"/>
              </a:rPr>
              <a:t>Titel og indholdslayout med liste</a:t>
            </a:r>
          </a:p>
        </p:txBody>
      </p:sp>
      <p:sp>
        <p:nvSpPr>
          <p:cNvPr id="14" name="Pladsholder til indhold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da-DK">
                <a:latin typeface="Century Gothic" panose="020B0502020202020204" pitchFamily="34" charset="0"/>
              </a:rPr>
              <a:t>Tilføj dit første punkttegn her</a:t>
            </a:r>
          </a:p>
          <a:p>
            <a:pPr rtl="0"/>
            <a:r>
              <a:rPr lang="da-DK">
                <a:latin typeface="Century Gothic" panose="020B0502020202020204" pitchFamily="34" charset="0"/>
              </a:rPr>
              <a:t>Tilføj dit andet punkttegn her</a:t>
            </a:r>
          </a:p>
          <a:p>
            <a:pPr rtl="0"/>
            <a:r>
              <a:rPr lang="da-DK">
                <a:latin typeface="Century Gothic" panose="020B0502020202020204" pitchFamily="34" charset="0"/>
              </a:rPr>
              <a:t>Tilføj dit tredje punkttegn her</a:t>
            </a: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dirty="0">
                <a:latin typeface="Century Gothic" panose="020B0502020202020204" pitchFamily="34" charset="0"/>
              </a:rPr>
              <a:t>Titel og indholdslayout med diagram</a:t>
            </a:r>
          </a:p>
        </p:txBody>
      </p:sp>
      <p:graphicFrame>
        <p:nvGraphicFramePr>
          <p:cNvPr id="9" name="Pladsholder til indhold 8" title="Grupperet søjlediagram, der viser værdierne af tre serier med fire kategorier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746550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>
                <a:latin typeface="Century Gothic" panose="020B0502020202020204" pitchFamily="34" charset="0"/>
              </a:rPr>
              <a:t>To indholdslayout med tabel</a:t>
            </a:r>
          </a:p>
        </p:txBody>
      </p:sp>
      <p:graphicFrame>
        <p:nvGraphicFramePr>
          <p:cNvPr id="9" name="Pladsholder til indhold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0272755"/>
              </p:ext>
            </p:extLst>
          </p:nvPr>
        </p:nvGraphicFramePr>
        <p:xfrm>
          <a:off x="6278563" y="1673225"/>
          <a:ext cx="4572000" cy="20371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da-DK" noProof="0"/>
                        <a:t>Klasse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a-DK" noProof="0"/>
                        <a:t>Gruppe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a-DK" noProof="0"/>
                        <a:t>Gruppe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da-DK" noProof="0"/>
                        <a:t>Klasse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a-DK" noProof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a-DK" noProof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da-DK" noProof="0"/>
                        <a:t>Klasse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a-DK" noProof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a-DK" noProof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da-DK" noProof="0"/>
                        <a:t>Klasse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a-DK" noProof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a-DK" noProof="0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da-DK">
                <a:latin typeface="Century Gothic" panose="020B0502020202020204" pitchFamily="34" charset="0"/>
              </a:rPr>
              <a:t>Første punkttegn her</a:t>
            </a:r>
          </a:p>
          <a:p>
            <a:pPr rtl="0"/>
            <a:r>
              <a:rPr lang="da-DK">
                <a:latin typeface="Century Gothic" panose="020B0502020202020204" pitchFamily="34" charset="0"/>
              </a:rPr>
              <a:t>Andet punkttegn her</a:t>
            </a:r>
          </a:p>
          <a:p>
            <a:pPr rtl="0"/>
            <a:r>
              <a:rPr lang="da-DK">
                <a:latin typeface="Century Gothic" panose="020B0502020202020204" pitchFamily="34" charset="0"/>
              </a:rPr>
              <a:t>Tredje punkttegn her</a:t>
            </a:r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 title="SmartArt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dirty="0">
                <a:latin typeface="Century Gothic" panose="020B0502020202020204" pitchFamily="34" charset="0"/>
              </a:rPr>
              <a:t>Titel- og indholdslayout med </a:t>
            </a:r>
            <a:r>
              <a:rPr lang="da-DK" dirty="0" err="1">
                <a:latin typeface="Century Gothic" panose="020B0502020202020204" pitchFamily="34" charset="0"/>
              </a:rPr>
              <a:t>SmartArt</a:t>
            </a:r>
            <a:endParaRPr lang="da-DK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Pladsholder til indhold 5" title="Opadgående pil, der viser fremskridt gennem fire tri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437109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>
                <a:latin typeface="Century Gothic" panose="020B0502020202020204" pitchFamily="34" charset="0"/>
              </a:rPr>
              <a:t>Tilføj en slidetitel – 1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2D31F96F-D8F5-48CE-9DEC-DD62D9A8D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a-DK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>
                <a:latin typeface="Century Gothic" panose="020B0502020202020204" pitchFamily="34" charset="0"/>
              </a:rPr>
              <a:t>Tilføj en slidetitel – 2</a:t>
            </a:r>
          </a:p>
        </p:txBody>
      </p:sp>
      <p:sp>
        <p:nvSpPr>
          <p:cNvPr id="19" name="Pladsholder til tekst 18">
            <a:extLst>
              <a:ext uri="{FF2B5EF4-FFF2-40B4-BE49-F238E27FC236}">
                <a16:creationId xmlns:a16="http://schemas.microsoft.com/office/drawing/2014/main" id="{12561337-9DB3-4A2A-8734-F9904D691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a-DK">
              <a:latin typeface="Century Gothic" panose="020B0502020202020204" pitchFamily="34" charset="0"/>
            </a:endParaRPr>
          </a:p>
        </p:txBody>
      </p:sp>
      <p:sp>
        <p:nvSpPr>
          <p:cNvPr id="20" name="Pladsholder til indhold 19">
            <a:extLst>
              <a:ext uri="{FF2B5EF4-FFF2-40B4-BE49-F238E27FC236}">
                <a16:creationId xmlns:a16="http://schemas.microsoft.com/office/drawing/2014/main" id="{C0325FAA-2276-4AB0-90AF-B553444AA4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da-DK">
              <a:latin typeface="Century Gothic" panose="020B0502020202020204" pitchFamily="34" charset="0"/>
            </a:endParaRPr>
          </a:p>
        </p:txBody>
      </p:sp>
      <p:sp>
        <p:nvSpPr>
          <p:cNvPr id="21" name="Pladsholder til tekst 20">
            <a:extLst>
              <a:ext uri="{FF2B5EF4-FFF2-40B4-BE49-F238E27FC236}">
                <a16:creationId xmlns:a16="http://schemas.microsoft.com/office/drawing/2014/main" id="{EC9E84CF-2538-43AC-A771-1DCA1FC7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da-DK">
              <a:latin typeface="Century Gothic" panose="020B0502020202020204" pitchFamily="34" charset="0"/>
            </a:endParaRPr>
          </a:p>
        </p:txBody>
      </p:sp>
      <p:sp>
        <p:nvSpPr>
          <p:cNvPr id="22" name="Pladsholder til indhold 21">
            <a:extLst>
              <a:ext uri="{FF2B5EF4-FFF2-40B4-BE49-F238E27FC236}">
                <a16:creationId xmlns:a16="http://schemas.microsoft.com/office/drawing/2014/main" id="{D9781EFD-AD56-46AC-8563-A339A4DEBE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da-DK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>
                <a:latin typeface="Century Gothic" panose="020B0502020202020204" pitchFamily="34" charset="0"/>
              </a:rPr>
              <a:t>Tilføj en slidetitel – 3</a:t>
            </a: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843308" cy="2286000"/>
          </a:xfrm>
        </p:spPr>
        <p:txBody>
          <a:bodyPr rtlCol="0"/>
          <a:lstStyle/>
          <a:p>
            <a:pPr rtl="0"/>
            <a:r>
              <a:rPr lang="da-DK" dirty="0">
                <a:latin typeface="Century Gothic" panose="020B0502020202020204" pitchFamily="34" charset="0"/>
              </a:rPr>
              <a:t>Tilføj en slidetitel – 4</a:t>
            </a:r>
          </a:p>
        </p:txBody>
      </p:sp>
      <p:sp>
        <p:nvSpPr>
          <p:cNvPr id="14" name="Pladsholder til indhold 13">
            <a:extLst>
              <a:ext uri="{FF2B5EF4-FFF2-40B4-BE49-F238E27FC236}">
                <a16:creationId xmlns:a16="http://schemas.microsoft.com/office/drawing/2014/main" id="{63283F41-7065-493E-AE58-5F876115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da-DK">
              <a:latin typeface="Century Gothic" panose="020B0502020202020204" pitchFamily="34" charset="0"/>
            </a:endParaRPr>
          </a:p>
        </p:txBody>
      </p:sp>
      <p:sp>
        <p:nvSpPr>
          <p:cNvPr id="15" name="Pladsholder til tekst 14">
            <a:extLst>
              <a:ext uri="{FF2B5EF4-FFF2-40B4-BE49-F238E27FC236}">
                <a16:creationId xmlns:a16="http://schemas.microsoft.com/office/drawing/2014/main" id="{78C56008-6399-4695-9874-7483EC361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843308" cy="1645920"/>
          </a:xfrm>
        </p:spPr>
        <p:txBody>
          <a:bodyPr rtlCol="0"/>
          <a:lstStyle/>
          <a:p>
            <a:pPr rtl="0"/>
            <a:endParaRPr lang="da-DK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lar grø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</Words>
  <Application>Microsoft Office PowerPoint</Application>
  <PresentationFormat>Widescreen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Klar grøn 16x9</vt:lpstr>
      <vt:lpstr>Titellayout</vt:lpstr>
      <vt:lpstr>Titel og indholdslayout med liste</vt:lpstr>
      <vt:lpstr>Titel og indholdslayout med diagram</vt:lpstr>
      <vt:lpstr>To indholdslayout med tabel</vt:lpstr>
      <vt:lpstr>Titel- og indholdslayout med SmartArt</vt:lpstr>
      <vt:lpstr>Tilføj en slidetitel – 1</vt:lpstr>
      <vt:lpstr>Tilføj en slidetitel – 2</vt:lpstr>
      <vt:lpstr>Tilføj en slidetitel – 3</vt:lpstr>
      <vt:lpstr>Tilføj en slidetitel – 4</vt:lpstr>
      <vt:lpstr>Tilføj en slidetitel –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2018-12-07T05:58:47Z</dcterms:created>
  <dcterms:modified xsi:type="dcterms:W3CDTF">2018-12-07T05:58:47Z</dcterms:modified>
</cp:coreProperties>
</file>