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70" r:id="rId6"/>
    <p:sldId id="269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721" autoAdjust="0"/>
  </p:normalViewPr>
  <p:slideViewPr>
    <p:cSldViewPr snapToGrid="0">
      <p:cViewPr varScale="1">
        <p:scale>
          <a:sx n="48" d="100"/>
          <a:sy n="48" d="100"/>
        </p:scale>
        <p:origin x="60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17A71E4F-31C9-46D1-BC29-14E4116F330E}" type="datetimeFigureOut">
              <a:rPr lang="da-DK" smtClean="0"/>
              <a:t>17-01-2014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84B73A8A-BF9E-4DB9-A433-61B80E5FD3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993F8621-0100-4B9D-937E-08B72C78908B}" type="datetimeFigureOut">
              <a:t>17-01-2014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6B3A68ED-19D4-447F-A690-A6A9AE60605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BEMÆRK! Hvis du vil erstatte dette billede, skal du blot markere det og slette det. Brug derefter ikonet Indsæt billede til at erstatte det med et af dine egne billeder!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68ED-19D4-447F-A690-A6A9AE60605F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uppe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Kombinationstegning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49" name="Kombinationstegning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0" name="Kombinationstegning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1" name="Kombinationstegning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2" name="Kombinationstegning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3" name="Kombinationstegning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4" name="Kombinationstegning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5" name="Kombinationstegning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6" name="Kombinationstegning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7" name="Kombinationstegning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8" name="Kombinationstegning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9" name="Kombinationstegning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0" name="Kombinationstegning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1" name="Kombinationstegning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2" name="Kombinationstegning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3" name="Kombinationstegning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4" name="Kombinationstegning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5" name="Kombinationstegning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166" name="Gruppe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Kombinationstegning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8" name="Kombinationstegning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9" name="Kombinationstegning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0" name="Kombinationstegning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1" name="Kombinationstegning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2" name="Kombinationstegning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3" name="Kombinationstegning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4" name="Kombinationstegning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5" name="Kombinationstegning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6" name="Kombinationstegning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7" name="Kombinationstegning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8" name="Kombinationstegning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9" name="Kombinationstegning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0" name="Kombinationstegning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1" name="Kombinationstegning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2" name="Kombinationstegning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3" name="Kombinationstegning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4" name="Kombinationstegning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5" name="Kombinationstegning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6" name="Kombinationstegning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7" name="Kombinationstegning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8" name="Kombinationstegning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9" name="Kombinationstegning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0" name="Kombinationstegning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1" name="Kombinationstegning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2" name="Kombinationstegning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3" name="Kombinationstegning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4" name="Kombinationstegning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5" name="Kombinationstegning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6" name="Kombinationstegning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7" name="Kombinationstegning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8" name="Kombinationstegning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9" name="Kombinationstegning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0" name="Kombinationstegning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1" name="Kombinationstegning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2" name="Kombinationstegning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3" name="Kombinationstegning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4" name="Kombinationstegning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5" name="Kombinationstegning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6" name="Kombinationstegning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7" name="Kombinationstegning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8" name="Kombinationstegning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9" name="Kombinationstegning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0" name="Kombinationstegning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1" name="Kombinationstegning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2" name="Kombinationstegning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3" name="Kombinationstegning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4" name="Kombinationstegning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5" name="Kombinationstegning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6" name="Kombinationstegning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7" name="Kombinationstegning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8" name="Kombinationstegning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9" name="Kombinationstegning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0" name="Kombinationstegning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1" name="Kombinationstegning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2" name="Kombinationstegning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3" name="Kombinationstegning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4" name="Kombinationstegning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5" name="Kombinationstegning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6" name="Kombinationstegning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7" name="Kombinationstegning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8" name="Kombinationstegning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9" name="Kombinationstegning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0" name="Kombinationstegning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1" name="Kombinationstegning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2" name="Kombinationstegning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3" name="Kombinationstegning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4" name="Kombinationstegning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5" name="Kombinationstegning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6" name="Kombinationstegning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7" name="Kombinationstegning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8" name="Kombinationstegning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9" name="Kombinationstegning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0" name="Kombinationstegning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1" name="Kombinationstegning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2" name="Kombinationstegning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3" name="Kombinationstegning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4" name="Kombinationstegning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5" name="Kombinationstegning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6" name="Kombinationstegning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7" name="Kombinationstegning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8" name="Kombinationstegning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9" name="Kombinationstegning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0" name="Kombinationstegning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1" name="Kombinationstegning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2" name="Kombinationstegning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3" name="Kombinationstegning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4" name="Kombinationstegning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5" name="Kombinationstegning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6" name="Kombinationstegning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7" name="Kombinationstegning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8" name="Kombinationstegning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9" name="Kombinationstegning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0" name="Kombinationstegning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1" name="Kombinationstegning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2" name="Kombinationstegning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3" name="Kombinationstegning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4" name="Kombinationstegning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5" name="Kombinationstegning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6" name="Kombinationstegning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7" name="Kombinationstegning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8" name="Kombinationstegning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9" name="Kombinationstegning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0" name="Kombinationstegning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1" name="Kombinationstegning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2" name="Kombinationstegning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3" name="Kombinationstegning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4" name="Kombinationstegning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5" name="Kombinationstegning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6" name="Kombinationstegning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7" name="Kombinationstegning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8" name="Kombinationstegning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9" name="Kombinationstegning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0" name="Kombinationstegning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1" name="Kombinationstegning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2" name="Kombinationstegning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3" name="Kombinationstegning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4" name="Kombinationstegning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5" name="Kombinationstegning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6" name="Kombinationstegning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7" name="Kombinationstegning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8" name="Kombinationstegning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9" name="Kombinationstegning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0" name="Kombinationstegning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1" name="Kombinationstegning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2" name="Kombinationstegning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3" name="Kombinationstegning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4" name="Kombinationstegning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5" name="Kombinationstegning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6" name="Kombinationstegning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7" name="Kombinationstegning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8" name="Kombinationstegning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9" name="Kombinationstegning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00" name="Kombinationstegning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01" name="Kombinationstegning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02" name="Kombinationstegning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03" name="Kombinationstegning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04" name="Kombinationstegning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</p:grpSp>
      <p:sp>
        <p:nvSpPr>
          <p:cNvPr id="305" name="Rektangel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6" name="Kombinationstegning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cxnSp>
        <p:nvCxnSpPr>
          <p:cNvPr id="307" name="Lige forbindelse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Lige forbindelse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Kombinationstegning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10" name="Kombinationstegning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7" name="Billede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anchor="b">
            <a:normAutofit/>
          </a:bodyPr>
          <a:lstStyle>
            <a:lvl1pPr algn="ctr" latinLnBrk="0">
              <a:defRPr lang="da-DK" sz="34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da-DK" sz="18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da-DK" sz="2000"/>
            </a:lvl2pPr>
            <a:lvl3pPr marL="914400" indent="0" algn="ctr" latinLnBrk="0">
              <a:buNone/>
              <a:defRPr lang="da-DK" sz="1800"/>
            </a:lvl3pPr>
            <a:lvl4pPr marL="1371600" indent="0" algn="ctr" latinLnBrk="0">
              <a:buNone/>
              <a:defRPr lang="da-DK" sz="1600"/>
            </a:lvl4pPr>
            <a:lvl5pPr marL="1828800" indent="0" algn="ctr" latinLnBrk="0">
              <a:buNone/>
              <a:defRPr lang="da-DK" sz="1600"/>
            </a:lvl5pPr>
            <a:lvl6pPr marL="2286000" indent="0" algn="ctr" latinLnBrk="0">
              <a:buNone/>
              <a:defRPr lang="da-DK" sz="1600"/>
            </a:lvl6pPr>
            <a:lvl7pPr marL="2743200" indent="0" algn="ctr" latinLnBrk="0">
              <a:buNone/>
              <a:defRPr lang="da-DK" sz="1600"/>
            </a:lvl7pPr>
            <a:lvl8pPr marL="3200400" indent="0" algn="ctr" latinLnBrk="0">
              <a:buNone/>
              <a:defRPr lang="da-DK" sz="1600"/>
            </a:lvl8pPr>
            <a:lvl9pPr marL="3657600" indent="0" algn="ctr" latinLnBrk="0">
              <a:buNone/>
              <a:defRPr lang="da-DK" sz="1600"/>
            </a:lvl9pPr>
          </a:lstStyle>
          <a:p>
            <a:r>
              <a:rPr lang="da-DK"/>
              <a:t>Klik for at redigere undertiteltypografi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A6FC-4E6E-4436-93F9-E6833E4F573B}" type="datetime1">
              <a:t>17-01-2014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01F9-F4AE-4823-8757-C0AD27507543}" type="datetime1">
              <a:t>17-01-2014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‹nr.›</a:t>
            </a:fld>
            <a:endParaRPr lang="da-DK"/>
          </a:p>
        </p:txBody>
      </p:sp>
      <p:sp>
        <p:nvSpPr>
          <p:cNvPr id="15" name="Kombinationstegning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0">
              <a:defRPr lang="da-DK" sz="3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>
            <a:normAutofit/>
          </a:bodyPr>
          <a:lstStyle>
            <a:lvl1pPr latinLnBrk="0">
              <a:defRPr lang="da-DK" sz="2000"/>
            </a:lvl1pPr>
            <a:lvl2pPr latinLnBrk="0">
              <a:defRPr lang="da-DK" sz="1800"/>
            </a:lvl2pPr>
            <a:lvl3pPr latinLnBrk="0">
              <a:defRPr lang="da-DK" sz="1600"/>
            </a:lvl3pPr>
            <a:lvl4pPr latinLnBrk="0">
              <a:defRPr lang="da-DK" sz="1400"/>
            </a:lvl4pPr>
            <a:lvl5pPr latinLnBrk="0">
              <a:defRPr lang="da-DK" sz="1400"/>
            </a:lvl5pPr>
            <a:lvl6pPr latinLnBrk="0">
              <a:defRPr lang="da-DK" sz="2000"/>
            </a:lvl6pPr>
            <a:lvl7pPr latinLnBrk="0">
              <a:defRPr lang="da-DK" sz="2000"/>
            </a:lvl7pPr>
            <a:lvl8pPr latinLnBrk="0">
              <a:defRPr lang="da-DK" sz="2000"/>
            </a:lvl8pPr>
            <a:lvl9pPr latinLnBrk="0">
              <a:defRPr lang="da-DK"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AC5F-4F3C-44D6-BDED-15DCB3F8539D}" type="datetime1">
              <a:t>17-01-2014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Kombinationstegning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21" name="Kombinationstegning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24" name="Rektangel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5" name="Lige forbindelse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latinLnBrk="0">
              <a:defRPr lang="da-DK" sz="3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Kombinationstegning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/>
          </a:p>
        </p:txBody>
      </p:sp>
      <p:sp>
        <p:nvSpPr>
          <p:cNvPr id="33" name="Pladsholder til billede 32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>
            <a:noAutofit/>
          </a:bodyPr>
          <a:lstStyle>
            <a:lvl1pPr marL="0" indent="0" algn="ctr" latinLnBrk="0">
              <a:buNone/>
              <a:defRPr lang="da-DK" sz="2000"/>
            </a:lvl1pPr>
            <a:lvl2pPr marL="457200" indent="0" latinLnBrk="0">
              <a:buNone/>
              <a:defRPr lang="da-DK" sz="2800"/>
            </a:lvl2pPr>
            <a:lvl3pPr marL="914400" indent="0" latinLnBrk="0">
              <a:buNone/>
              <a:defRPr lang="da-DK" sz="2400"/>
            </a:lvl3pPr>
            <a:lvl4pPr marL="1371600" indent="0" latinLnBrk="0">
              <a:buNone/>
              <a:defRPr lang="da-DK" sz="2000"/>
            </a:lvl4pPr>
            <a:lvl5pPr marL="1828800" indent="0" latinLnBrk="0">
              <a:buNone/>
              <a:defRPr lang="da-DK" sz="2000"/>
            </a:lvl5pPr>
            <a:lvl6pPr marL="2286000" indent="0" latinLnBrk="0">
              <a:buNone/>
              <a:defRPr lang="da-DK" sz="2000"/>
            </a:lvl6pPr>
            <a:lvl7pPr marL="2743200" indent="0" latinLnBrk="0">
              <a:buNone/>
              <a:defRPr lang="da-DK" sz="2000"/>
            </a:lvl7pPr>
            <a:lvl8pPr marL="3200400" indent="0" latinLnBrk="0">
              <a:buNone/>
              <a:defRPr lang="da-DK" sz="2000"/>
            </a:lvl8pPr>
            <a:lvl9pPr marL="3657600" indent="0" latinLnBrk="0">
              <a:buNone/>
              <a:defRPr lang="da-DK" sz="2000"/>
            </a:lvl9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F7BB-3980-4FBB-8656-C719E15CFFFC}" type="datetime1">
              <a:t>17-01-2014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ombinationstegning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10" name="Kombinationstegning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7" name="Rektangel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cxnSp>
        <p:nvCxnSpPr>
          <p:cNvPr id="8" name="Lige forbindelse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slide med bille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uppe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Kombinationstegning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49" name="Kombinationstegning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0" name="Kombinationstegning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1" name="Kombinationstegning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2" name="Kombinationstegning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3" name="Kombinationstegning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4" name="Kombinationstegning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5" name="Kombinationstegning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6" name="Kombinationstegning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7" name="Kombinationstegning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8" name="Kombinationstegning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9" name="Kombinationstegning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0" name="Kombinationstegning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1" name="Kombinationstegning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2" name="Kombinationstegning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3" name="Kombinationstegning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4" name="Kombinationstegning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5" name="Kombinationstegning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166" name="Gruppe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Kombinationstegning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8" name="Kombinationstegning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9" name="Kombinationstegning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0" name="Kombinationstegning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1" name="Kombinationstegning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2" name="Kombinationstegning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3" name="Kombinationstegning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4" name="Kombinationstegning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5" name="Kombinationstegning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6" name="Kombinationstegning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7" name="Kombinationstegning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8" name="Kombinationstegning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9" name="Kombinationstegning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0" name="Kombinationstegning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1" name="Kombinationstegning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2" name="Kombinationstegning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3" name="Kombinationstegning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4" name="Kombinationstegning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5" name="Kombinationstegning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6" name="Kombinationstegning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7" name="Kombinationstegning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8" name="Kombinationstegning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9" name="Kombinationstegning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0" name="Kombinationstegning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1" name="Kombinationstegning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2" name="Kombinationstegning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3" name="Kombinationstegning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4" name="Kombinationstegning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5" name="Kombinationstegning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6" name="Kombinationstegning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7" name="Kombinationstegning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8" name="Kombinationstegning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9" name="Kombinationstegning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0" name="Kombinationstegning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1" name="Kombinationstegning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2" name="Kombinationstegning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3" name="Kombinationstegning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4" name="Kombinationstegning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5" name="Kombinationstegning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6" name="Kombinationstegning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7" name="Kombinationstegning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8" name="Kombinationstegning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9" name="Kombinationstegning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0" name="Kombinationstegning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1" name="Kombinationstegning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2" name="Kombinationstegning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3" name="Kombinationstegning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4" name="Kombinationstegning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5" name="Kombinationstegning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6" name="Kombinationstegning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7" name="Kombinationstegning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8" name="Kombinationstegning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9" name="Kombinationstegning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0" name="Kombinationstegning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1" name="Kombinationstegning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2" name="Kombinationstegning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3" name="Kombinationstegning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4" name="Kombinationstegning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5" name="Kombinationstegning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6" name="Kombinationstegning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7" name="Kombinationstegning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8" name="Kombinationstegning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29" name="Kombinationstegning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0" name="Kombinationstegning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1" name="Kombinationstegning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2" name="Kombinationstegning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3" name="Kombinationstegning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4" name="Kombinationstegning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5" name="Kombinationstegning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6" name="Kombinationstegning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7" name="Kombinationstegning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8" name="Kombinationstegning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9" name="Kombinationstegning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0" name="Kombinationstegning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1" name="Kombinationstegning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2" name="Kombinationstegning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3" name="Kombinationstegning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4" name="Kombinationstegning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5" name="Kombinationstegning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6" name="Kombinationstegning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7" name="Kombinationstegning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8" name="Kombinationstegning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9" name="Kombinationstegning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0" name="Kombinationstegning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1" name="Kombinationstegning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2" name="Kombinationstegning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3" name="Kombinationstegning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4" name="Kombinationstegning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5" name="Kombinationstegning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6" name="Kombinationstegning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7" name="Kombinationstegning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8" name="Kombinationstegning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59" name="Kombinationstegning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0" name="Kombinationstegning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1" name="Kombinationstegning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2" name="Kombinationstegning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3" name="Kombinationstegning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4" name="Kombinationstegning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5" name="Kombinationstegning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6" name="Kombinationstegning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7" name="Kombinationstegning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8" name="Kombinationstegning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69" name="Kombinationstegning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0" name="Kombinationstegning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1" name="Kombinationstegning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2" name="Kombinationstegning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3" name="Kombinationstegning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4" name="Kombinationstegning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5" name="Kombinationstegning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6" name="Kombinationstegning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7" name="Kombinationstegning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8" name="Kombinationstegning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79" name="Kombinationstegning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0" name="Kombinationstegning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1" name="Kombinationstegning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2" name="Kombinationstegning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3" name="Kombinationstegning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4" name="Kombinationstegning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5" name="Kombinationstegning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6" name="Kombinationstegning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7" name="Kombinationstegning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8" name="Kombinationstegning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9" name="Kombinationstegning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0" name="Kombinationstegning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1" name="Kombinationstegning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2" name="Kombinationstegning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3" name="Kombinationstegning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4" name="Kombinationstegning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5" name="Kombinationstegning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6" name="Kombinationstegning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7" name="Kombinationstegning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8" name="Kombinationstegning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9" name="Kombinationstegning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00" name="Kombinationstegning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01" name="Kombinationstegning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02" name="Kombinationstegning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03" name="Kombinationstegning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04" name="Kombinationstegning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</p:grpSp>
      <p:sp>
        <p:nvSpPr>
          <p:cNvPr id="311" name="Rektangel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312" name="Lige forbindelse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Lige forbindelse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lede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anchor="b">
            <a:normAutofit/>
          </a:bodyPr>
          <a:lstStyle>
            <a:lvl1pPr algn="ctr" latinLnBrk="0">
              <a:defRPr lang="da-DK" sz="34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da-DK" sz="180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da-DK" sz="2000"/>
            </a:lvl2pPr>
            <a:lvl3pPr marL="914400" indent="0" algn="ctr" latinLnBrk="0">
              <a:buNone/>
              <a:defRPr lang="da-DK" sz="1800"/>
            </a:lvl3pPr>
            <a:lvl4pPr marL="1371600" indent="0" algn="ctr" latinLnBrk="0">
              <a:buNone/>
              <a:defRPr lang="da-DK" sz="1600"/>
            </a:lvl4pPr>
            <a:lvl5pPr marL="1828800" indent="0" algn="ctr" latinLnBrk="0">
              <a:buNone/>
              <a:defRPr lang="da-DK" sz="1600"/>
            </a:lvl5pPr>
            <a:lvl6pPr marL="2286000" indent="0" algn="ctr" latinLnBrk="0">
              <a:buNone/>
              <a:defRPr lang="da-DK" sz="1600"/>
            </a:lvl6pPr>
            <a:lvl7pPr marL="2743200" indent="0" algn="ctr" latinLnBrk="0">
              <a:buNone/>
              <a:defRPr lang="da-DK" sz="1600"/>
            </a:lvl7pPr>
            <a:lvl8pPr marL="3200400" indent="0" algn="ctr" latinLnBrk="0">
              <a:buNone/>
              <a:defRPr lang="da-DK" sz="1600"/>
            </a:lvl8pPr>
            <a:lvl9pPr marL="3657600" indent="0" algn="ctr" latinLnBrk="0">
              <a:buNone/>
              <a:defRPr lang="da-DK" sz="1600"/>
            </a:lvl9pPr>
          </a:lstStyle>
          <a:p>
            <a:r>
              <a:rPr lang="da-DK"/>
              <a:t>Klik for at redigere undertiteltypografi i masteren</a:t>
            </a:r>
          </a:p>
        </p:txBody>
      </p:sp>
      <p:sp>
        <p:nvSpPr>
          <p:cNvPr id="332" name="Kombinationstegning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333" name="Kombinationstegning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336" name="Pladsholder til billede 335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da-DK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o billeder med billed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Kombinationstegning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9" name="Kombinationstegning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" name="Kombinationstegning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" name="Kombinationstegning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2" name="Kombinationstegning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3" name="Kombinationstegning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4" name="Kombinationstegning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" name="Kombinationstegning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" name="Kombinationstegning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7" name="Kombinationstegning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8" name="Kombinationstegning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" name="Kombinationstegning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" name="Kombinationstegning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" name="Kombinationstegning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" name="Kombinationstegning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" name="Kombinationstegning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4" name="Kombinationstegning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5" name="Kombinationstegning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26" name="Gruppe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Kombinationstegning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" name="Kombinationstegning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" name="Kombinationstegning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0" name="Kombinationstegning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1" name="Kombinationstegning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2" name="Kombinationstegning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3" name="Kombinationstegning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4" name="Kombinationstegning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5" name="Kombinationstegning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6" name="Kombinationstegning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7" name="Kombinationstegning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8" name="Kombinationstegning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9" name="Kombinationstegning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0" name="Kombinationstegning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1" name="Kombinationstegning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2" name="Kombinationstegning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" name="Kombinationstegning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4" name="Kombinationstegning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5" name="Kombinationstegning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6" name="Kombinationstegning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7" name="Kombinationstegning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" name="Kombinationstegning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" name="Kombinationstegning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" name="Kombinationstegning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" name="Kombinationstegning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" name="Kombinationstegning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" name="Kombinationstegning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" name="Kombinationstegning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" name="Kombinationstegning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6" name="Kombinationstegning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7" name="Kombinationstegning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8" name="Kombinationstegning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9" name="Kombinationstegning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0" name="Kombinationstegning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1" name="Kombinationstegning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2" name="Kombinationstegning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3" name="Kombinationstegning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4" name="Kombinationstegning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5" name="Kombinationstegning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6" name="Kombinationstegning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7" name="Kombinationstegning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8" name="Kombinationstegning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9" name="Kombinationstegning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0" name="Kombinationstegning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1" name="Kombinationstegning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2" name="Kombinationstegning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3" name="Kombinationstegning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4" name="Kombinationstegning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5" name="Kombinationstegning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6" name="Kombinationstegning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7" name="Kombinationstegning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8" name="Kombinationstegning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9" name="Kombinationstegning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0" name="Kombinationstegning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" name="Kombinationstegning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" name="Kombinationstegning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3" name="Kombinationstegning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4" name="Kombinationstegning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5" name="Kombinationstegning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" name="Kombinationstegning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7" name="Kombinationstegning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8" name="Kombinationstegning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9" name="Kombinationstegning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" name="Kombinationstegning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" name="Kombinationstegning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" name="Kombinationstegning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3" name="Kombinationstegning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4" name="Kombinationstegning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5" name="Kombinationstegning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6" name="Kombinationstegning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7" name="Kombinationstegning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8" name="Kombinationstegning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9" name="Kombinationstegning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0" name="Kombinationstegning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1" name="Kombinationstegning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2" name="Kombinationstegning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3" name="Kombinationstegning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4" name="Kombinationstegning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5" name="Kombinationstegning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6" name="Kombinationstegning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7" name="Kombinationstegning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8" name="Kombinationstegning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9" name="Kombinationstegning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0" name="Kombinationstegning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1" name="Kombinationstegning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2" name="Kombinationstegning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3" name="Kombinationstegning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4" name="Kombinationstegning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5" name="Kombinationstegning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6" name="Kombinationstegning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7" name="Kombinationstegning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8" name="Kombinationstegning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9" name="Kombinationstegning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0" name="Kombinationstegning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1" name="Kombinationstegning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2" name="Kombinationstegning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3" name="Kombinationstegning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4" name="Kombinationstegning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5" name="Kombinationstegning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6" name="Kombinationstegning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7" name="Kombinationstegning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8" name="Kombinationstegning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9" name="Kombinationstegning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0" name="Kombinationstegning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1" name="Kombinationstegning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2" name="Kombinationstegning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3" name="Kombinationstegning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4" name="Kombinationstegning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5" name="Kombinationstegning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6" name="Kombinationstegning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7" name="Kombinationstegning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8" name="Kombinationstegning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9" name="Kombinationstegning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0" name="Kombinationstegning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1" name="Kombinationstegning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2" name="Kombinationstegning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3" name="Kombinationstegning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4" name="Kombinationstegning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5" name="Kombinationstegning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6" name="Kombinationstegning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7" name="Kombinationstegning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8" name="Kombinationstegning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9" name="Kombinationstegning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0" name="Kombinationstegning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1" name="Kombinationstegning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2" name="Kombinationstegning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3" name="Kombinationstegning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4" name="Kombinationstegning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5" name="Kombinationstegning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6" name="Kombinationstegning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7" name="Kombinationstegning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8" name="Kombinationstegning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9" name="Kombinationstegning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0" name="Kombinationstegning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1" name="Kombinationstegning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2" name="Kombinationstegning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3" name="Kombinationstegning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4" name="Kombinationstegning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</p:grpSp>
      <p:sp>
        <p:nvSpPr>
          <p:cNvPr id="165" name="Rektangel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66" name="Lige forbindelse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ktangel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68" name="Lige forbindelse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Kombinationstegning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4" name="Kombinationstegning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7" name="Pladsholder til tekst 176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da-DK" sz="1800"/>
            </a:lvl1pPr>
            <a:lvl2pPr marL="0" indent="0" latinLnBrk="0">
              <a:buNone/>
              <a:defRPr lang="da-DK" sz="2000"/>
            </a:lvl2pPr>
            <a:lvl3pPr marL="0" indent="0" latinLnBrk="0">
              <a:buNone/>
              <a:defRPr lang="da-DK" sz="2000"/>
            </a:lvl3pPr>
            <a:lvl4pPr marL="0" indent="0" latinLnBrk="0">
              <a:buNone/>
              <a:defRPr lang="da-DK" sz="2000"/>
            </a:lvl4pPr>
            <a:lvl5pPr marL="0" indent="0" latinLnBrk="0">
              <a:buNone/>
              <a:defRPr lang="da-DK" sz="20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85" name="Pladsholder til billede 184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da-DK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86" name="Pladsholder til billede 185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da-DK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tre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7" name="Lige forbindelse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9" name="Kombinationstegning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1" name="Pladsholder til billede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da-DK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12" name="Kombinationstegning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4" name="Pladsholder til billede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da-DK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15" name="Kombinationstegning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" name="Pladsholder til billede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da-DK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Pladsholder til tekst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da-DK" sz="1800"/>
            </a:lvl1pPr>
            <a:lvl2pPr marL="0" indent="0" latinLnBrk="0">
              <a:buNone/>
              <a:defRPr lang="da-DK" sz="2000"/>
            </a:lvl2pPr>
            <a:lvl3pPr marL="0" indent="0" latinLnBrk="0">
              <a:buNone/>
              <a:defRPr lang="da-DK" sz="2000"/>
            </a:lvl3pPr>
            <a:lvl4pPr marL="0" indent="0" latinLnBrk="0">
              <a:buNone/>
              <a:defRPr lang="da-DK" sz="2000"/>
            </a:lvl4pPr>
            <a:lvl5pPr marL="0" indent="0" latinLnBrk="0">
              <a:buNone/>
              <a:defRPr lang="da-DK" sz="20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9" name="Pladsholder til tekst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da-DK" sz="1800"/>
            </a:lvl1pPr>
            <a:lvl2pPr marL="0" indent="0" latinLnBrk="0">
              <a:buNone/>
              <a:defRPr lang="da-DK" sz="2000"/>
            </a:lvl2pPr>
            <a:lvl3pPr marL="0" indent="0" latinLnBrk="0">
              <a:buNone/>
              <a:defRPr lang="da-DK" sz="2000"/>
            </a:lvl3pPr>
            <a:lvl4pPr marL="0" indent="0" latinLnBrk="0">
              <a:buNone/>
              <a:defRPr lang="da-DK" sz="2000"/>
            </a:lvl4pPr>
            <a:lvl5pPr marL="0" indent="0" latinLnBrk="0">
              <a:buNone/>
              <a:defRPr lang="da-DK" sz="20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Pladsholder til tekst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da-DK" sz="1800"/>
            </a:lvl1pPr>
            <a:lvl2pPr marL="0" indent="0" latinLnBrk="0">
              <a:buNone/>
              <a:defRPr lang="da-DK" sz="2000"/>
            </a:lvl2pPr>
            <a:lvl3pPr marL="0" indent="0" latinLnBrk="0">
              <a:buNone/>
              <a:defRPr lang="da-DK" sz="2000"/>
            </a:lvl3pPr>
            <a:lvl4pPr marL="0" indent="0" latinLnBrk="0">
              <a:buNone/>
              <a:defRPr lang="da-DK" sz="2000"/>
            </a:lvl4pPr>
            <a:lvl5pPr marL="0" indent="0" latinLnBrk="0">
              <a:buNone/>
              <a:defRPr lang="da-DK" sz="20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re bille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Kombinationstegning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9" name="Kombinationstegning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" name="Kombinationstegning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" name="Kombinationstegning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2" name="Kombinationstegning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3" name="Kombinationstegning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4" name="Kombinationstegning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" name="Kombinationstegning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" name="Kombinationstegning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7" name="Kombinationstegning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8" name="Kombinationstegning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" name="Kombinationstegning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" name="Kombinationstegning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" name="Kombinationstegning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" name="Kombinationstegning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" name="Kombinationstegning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4" name="Kombinationstegning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5" name="Kombinationstegning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26" name="Gruppe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Kombinationstegning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" name="Kombinationstegning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" name="Kombinationstegning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0" name="Kombinationstegning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1" name="Kombinationstegning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2" name="Kombinationstegning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3" name="Kombinationstegning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4" name="Kombinationstegning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5" name="Kombinationstegning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6" name="Kombinationstegning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7" name="Kombinationstegning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8" name="Kombinationstegning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9" name="Kombinationstegning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0" name="Kombinationstegning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1" name="Kombinationstegning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2" name="Kombinationstegning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" name="Kombinationstegning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4" name="Kombinationstegning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5" name="Kombinationstegning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6" name="Kombinationstegning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7" name="Kombinationstegning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" name="Kombinationstegning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" name="Kombinationstegning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" name="Kombinationstegning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" name="Kombinationstegning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" name="Kombinationstegning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" name="Kombinationstegning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" name="Kombinationstegning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" name="Kombinationstegning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6" name="Kombinationstegning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7" name="Kombinationstegning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8" name="Kombinationstegning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9" name="Kombinationstegning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0" name="Kombinationstegning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1" name="Kombinationstegning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2" name="Kombinationstegning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3" name="Kombinationstegning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4" name="Kombinationstegning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5" name="Kombinationstegning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6" name="Kombinationstegning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7" name="Kombinationstegning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8" name="Kombinationstegning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9" name="Kombinationstegning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0" name="Kombinationstegning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1" name="Kombinationstegning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2" name="Kombinationstegning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3" name="Kombinationstegning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4" name="Kombinationstegning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5" name="Kombinationstegning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6" name="Kombinationstegning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7" name="Kombinationstegning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8" name="Kombinationstegning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9" name="Kombinationstegning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0" name="Kombinationstegning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" name="Kombinationstegning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" name="Kombinationstegning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3" name="Kombinationstegning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4" name="Kombinationstegning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5" name="Kombinationstegning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" name="Kombinationstegning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7" name="Kombinationstegning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8" name="Kombinationstegning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9" name="Kombinationstegning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" name="Kombinationstegning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" name="Kombinationstegning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" name="Kombinationstegning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3" name="Kombinationstegning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4" name="Kombinationstegning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5" name="Kombinationstegning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6" name="Kombinationstegning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7" name="Kombinationstegning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8" name="Kombinationstegning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9" name="Kombinationstegning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0" name="Kombinationstegning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1" name="Kombinationstegning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2" name="Kombinationstegning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3" name="Kombinationstegning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4" name="Kombinationstegning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5" name="Kombinationstegning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6" name="Kombinationstegning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7" name="Kombinationstegning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8" name="Kombinationstegning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9" name="Kombinationstegning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0" name="Kombinationstegning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1" name="Kombinationstegning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2" name="Kombinationstegning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3" name="Kombinationstegning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4" name="Kombinationstegning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5" name="Kombinationstegning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6" name="Kombinationstegning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7" name="Kombinationstegning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8" name="Kombinationstegning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9" name="Kombinationstegning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0" name="Kombinationstegning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1" name="Kombinationstegning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2" name="Kombinationstegning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3" name="Kombinationstegning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4" name="Kombinationstegning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5" name="Kombinationstegning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6" name="Kombinationstegning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7" name="Kombinationstegning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8" name="Kombinationstegning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9" name="Kombinationstegning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0" name="Kombinationstegning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1" name="Kombinationstegning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2" name="Kombinationstegning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3" name="Kombinationstegning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4" name="Kombinationstegning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5" name="Kombinationstegning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6" name="Kombinationstegning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7" name="Kombinationstegning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8" name="Kombinationstegning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9" name="Kombinationstegning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0" name="Kombinationstegning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1" name="Kombinationstegning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2" name="Kombinationstegning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3" name="Kombinationstegning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4" name="Kombinationstegning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5" name="Kombinationstegning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6" name="Kombinationstegning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7" name="Kombinationstegning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8" name="Kombinationstegning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9" name="Kombinationstegning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0" name="Kombinationstegning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1" name="Kombinationstegning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2" name="Kombinationstegning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3" name="Kombinationstegning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4" name="Kombinationstegning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5" name="Kombinationstegning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6" name="Kombinationstegning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7" name="Kombinationstegning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8" name="Kombinationstegning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9" name="Kombinationstegning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0" name="Kombinationstegning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1" name="Kombinationstegning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2" name="Kombinationstegning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3" name="Kombinationstegning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4" name="Kombinationstegning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</p:grpSp>
      <p:sp>
        <p:nvSpPr>
          <p:cNvPr id="171" name="Kombinationstegning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3" name="Pladsholder til billede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da-DK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77" name="Kombinationstegning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9" name="Pladsholder til billede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da-DK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80" name="Kombinationstegning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2" name="Pladsholder til billede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da-DK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83" name="Kombinationstegning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5" name="Pladsholder til billede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da-DK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FDB-79F3-45A6-9F57-3DCA3F67C4CA}" type="datetime1">
              <a:t>17-01-2014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Kombinationstegning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9" name="Kombinationstegning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" name="Kombinationstegning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" name="Kombinationstegning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2" name="Kombinationstegning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3" name="Kombinationstegning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4" name="Kombinationstegning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5" name="Kombinationstegning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6" name="Kombinationstegning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7" name="Kombinationstegning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8" name="Kombinationstegning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" name="Kombinationstegning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" name="Kombinationstegning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" name="Kombinationstegning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" name="Kombinationstegning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" name="Kombinationstegning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4" name="Kombinationstegning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5" name="Kombinationstegning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26" name="Gruppe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Kombinationstegning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8" name="Kombinationstegning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9" name="Kombinationstegning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0" name="Kombinationstegning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1" name="Kombinationstegning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2" name="Kombinationstegning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3" name="Kombinationstegning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4" name="Kombinationstegning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5" name="Kombinationstegning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6" name="Kombinationstegning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7" name="Kombinationstegning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8" name="Kombinationstegning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39" name="Kombinationstegning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0" name="Kombinationstegning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1" name="Kombinationstegning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2" name="Kombinationstegning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" name="Kombinationstegning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4" name="Kombinationstegning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5" name="Kombinationstegning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6" name="Kombinationstegning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7" name="Kombinationstegning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" name="Kombinationstegning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" name="Kombinationstegning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" name="Kombinationstegning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" name="Kombinationstegning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" name="Kombinationstegning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" name="Kombinationstegning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" name="Kombinationstegning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" name="Kombinationstegning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6" name="Kombinationstegning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7" name="Kombinationstegning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8" name="Kombinationstegning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9" name="Kombinationstegning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0" name="Kombinationstegning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1" name="Kombinationstegning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2" name="Kombinationstegning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3" name="Kombinationstegning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4" name="Kombinationstegning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5" name="Kombinationstegning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6" name="Kombinationstegning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7" name="Kombinationstegning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8" name="Kombinationstegning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9" name="Kombinationstegning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0" name="Kombinationstegning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1" name="Kombinationstegning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2" name="Kombinationstegning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3" name="Kombinationstegning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4" name="Kombinationstegning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5" name="Kombinationstegning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6" name="Kombinationstegning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7" name="Kombinationstegning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8" name="Kombinationstegning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9" name="Kombinationstegning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0" name="Kombinationstegning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" name="Kombinationstegning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" name="Kombinationstegning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3" name="Kombinationstegning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4" name="Kombinationstegning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5" name="Kombinationstegning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" name="Kombinationstegning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7" name="Kombinationstegning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8" name="Kombinationstegning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9" name="Kombinationstegning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" name="Kombinationstegning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" name="Kombinationstegning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" name="Kombinationstegning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3" name="Kombinationstegning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4" name="Kombinationstegning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5" name="Kombinationstegning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6" name="Kombinationstegning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7" name="Kombinationstegning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8" name="Kombinationstegning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9" name="Kombinationstegning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0" name="Kombinationstegning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1" name="Kombinationstegning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2" name="Kombinationstegning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3" name="Kombinationstegning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4" name="Kombinationstegning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5" name="Kombinationstegning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6" name="Kombinationstegning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7" name="Kombinationstegning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8" name="Kombinationstegning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9" name="Kombinationstegning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0" name="Kombinationstegning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1" name="Kombinationstegning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2" name="Kombinationstegning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3" name="Kombinationstegning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4" name="Kombinationstegning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5" name="Kombinationstegning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6" name="Kombinationstegning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7" name="Kombinationstegning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8" name="Kombinationstegning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9" name="Kombinationstegning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0" name="Kombinationstegning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1" name="Kombinationstegning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2" name="Kombinationstegning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3" name="Kombinationstegning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4" name="Kombinationstegning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5" name="Kombinationstegning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6" name="Kombinationstegning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7" name="Kombinationstegning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8" name="Kombinationstegning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9" name="Kombinationstegning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0" name="Kombinationstegning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1" name="Kombinationstegning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2" name="Kombinationstegning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3" name="Kombinationstegning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4" name="Kombinationstegning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5" name="Kombinationstegning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6" name="Kombinationstegning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7" name="Kombinationstegning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8" name="Kombinationstegning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9" name="Kombinationstegning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0" name="Kombinationstegning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1" name="Kombinationstegning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2" name="Kombinationstegning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3" name="Kombinationstegning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4" name="Kombinationstegning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5" name="Kombinationstegning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6" name="Kombinationstegning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7" name="Kombinationstegning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8" name="Kombinationstegning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9" name="Kombinationstegning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0" name="Kombinationstegning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1" name="Kombinationstegning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2" name="Kombinationstegning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3" name="Kombinationstegning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4" name="Kombinationstegning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5" name="Kombinationstegning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6" name="Kombinationstegning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7" name="Kombinationstegning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8" name="Kombinationstegning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59" name="Kombinationstegning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0" name="Kombinationstegning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1" name="Kombinationstegning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2" name="Kombinationstegning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3" name="Kombinationstegning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4" name="Kombinationstegning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</p:grpSp>
      <p:sp>
        <p:nvSpPr>
          <p:cNvPr id="165" name="Rektangel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66" name="Lige forbindelse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Lige forbindelse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anchor="b">
            <a:normAutofit/>
          </a:bodyPr>
          <a:lstStyle>
            <a:lvl1pPr algn="ctr" latinLnBrk="0">
              <a:defRPr lang="da-DK" sz="3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1200"/>
              </a:spcBef>
              <a:buNone/>
              <a:defRPr lang="da-DK" sz="18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da-DK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a-DK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A56A-68A6-4634-BA6B-87953FE74BA7}" type="datetime1">
              <a:t>17-01-2014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da-DK" sz="2000" b="0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da-DK" sz="2000" b="0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87A-6C5D-4A5B-BFB2-420B3BB4C839}" type="datetime1">
              <a:t>17-01-2014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AFF6-8BA1-4B32-BE45-394ADAD37B5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Kombinationstegning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21" name="Kombinationstegning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8" name="Rektangel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Seks</a:t>
            </a:r>
          </a:p>
          <a:p>
            <a:pPr lvl="6"/>
            <a:r>
              <a:rPr lang="da-DK"/>
              <a:t>Syv</a:t>
            </a:r>
          </a:p>
          <a:p>
            <a:pPr lvl="7"/>
            <a:r>
              <a:rPr lang="da-DK"/>
              <a:t>Otte</a:t>
            </a:r>
          </a:p>
          <a:p>
            <a:pPr lvl="8"/>
            <a:r>
              <a:rPr lang="da-DK"/>
              <a:t>ni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800">
                <a:solidFill>
                  <a:schemeClr val="tx1"/>
                </a:solidFill>
              </a:defRPr>
            </a:lvl1pPr>
          </a:lstStyle>
          <a:p>
            <a:fld id="{A731277A-089A-4FCD-8BA0-D590859AFA74}" type="datetime1">
              <a:t>17-01-2014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8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800">
                <a:solidFill>
                  <a:schemeClr val="tx1"/>
                </a:solidFill>
              </a:defRPr>
            </a:lvl1pPr>
          </a:lstStyle>
          <a:p>
            <a:fld id="{AC90AFF6-8BA1-4B32-BE45-394ADAD37B54}" type="slidenum">
              <a:pPr/>
              <a:t>‹nr.›</a:t>
            </a:fld>
            <a:endParaRPr lang="da-DK"/>
          </a:p>
        </p:txBody>
      </p:sp>
      <p:cxnSp>
        <p:nvCxnSpPr>
          <p:cNvPr id="10" name="Lige forbindelse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a-DK"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da-DK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Titel med billedlayout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Undertitel</a:t>
            </a:r>
          </a:p>
        </p:txBody>
      </p:sp>
      <p:pic>
        <p:nvPicPr>
          <p:cNvPr id="5" name="Pladsholder til billede 4" descr="Tre kager" title="Eksempelbilled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ladsholder til billede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95960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/>
              <a:t>Billedtekst</a:t>
            </a:r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Billedtekst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/>
              <a:t>Billedtekst</a:t>
            </a:r>
          </a:p>
        </p:txBody>
      </p:sp>
      <p:sp>
        <p:nvSpPr>
          <p:cNvPr id="2" name="Pladsholder til billede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ladsholder til billede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ladsholder til billede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ladsholder til billed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ladsholder til billede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ladsholder til billede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1077858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billede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907217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jerteformer 16x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A9C6AD-12D7-4B7D-9ABA-FA2E73A34B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FE93CC-2A71-437A-AF3E-8FAC68A5E3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7BDFF65-7D4B-49E3-9B1F-4B3B9509C3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</Words>
  <Application>Microsoft Office PowerPoint</Application>
  <PresentationFormat>Widescreen</PresentationFormat>
  <Paragraphs>7</Paragraphs>
  <Slides>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Hjerteformer 16x9</vt:lpstr>
      <vt:lpstr>Titel med billedlayout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2012-11-09T12:55:55Z</dcterms:created>
  <dcterms:modified xsi:type="dcterms:W3CDTF">2014-01-17T09:13:56Z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