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82" d="100"/>
          <a:sy n="82" d="100"/>
        </p:scale>
        <p:origin x="1440" y="78"/>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38D6FE3C-34D8-4B4B-9273-D907B0A3B964}" type="datetimeFigureOut">
              <a:rPr lang="da-DK"/>
              <a:t>30-01-2014</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E169A89D-734B-4FAD-B6E7-2B864E72E489}" type="slidenum">
              <a:rPr lang="da-DK"/>
              <a:t>‹nr.›</a:t>
            </a:fld>
            <a:endParaRPr lang="da-DK"/>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1D0FF5F4-5691-49AF-9E16-FB22826F7264}" type="datetimeFigureOut">
              <a:t>30-01-2014</a:t>
            </a:fld>
            <a:endParaRPr lang="da-DK"/>
          </a:p>
        </p:txBody>
      </p:sp>
      <p:sp>
        <p:nvSpPr>
          <p:cNvPr id="4" name="Pladsholder til slidebille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952A89D7-7603-4ECB-ADF6-F6CF2BE4F401}" type="slidenum">
              <a:t>‹nr.›</a:t>
            </a:fld>
            <a:endParaRPr lang="da-DK"/>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under fanen Hjem for at indsætte en ny side. Indsæt derefter din tekst og dine billeder i de tomme pladsholdere. Hvis du har brug for flere pladsholdere til titler, undertitler eller brødtekst, skal du kopiere en af de eksisterende pladsholdere og derefter trække den nye pladsholder til den ønskede plads</a:t>
            </a:r>
            <a:r>
              <a:rPr lang="da-DK" dirty="0" smtClean="0"/>
              <a:t>.</a:t>
            </a:r>
          </a:p>
          <a:p>
            <a:endParaRPr lang="da-DK" dirty="0" smtClean="0"/>
          </a:p>
          <a:p>
            <a:r>
              <a:rPr lang="da-DK" dirty="0"/>
              <a:t>Har du lagt mærke til, at vi har lavet foldemærker for dig? De ses næsten ikke, men hvis du ikke vil have dem i din brochure, skal du markere og slette dem, før du udskriver.</a:t>
            </a:r>
          </a:p>
        </p:txBody>
      </p:sp>
      <p:sp>
        <p:nvSpPr>
          <p:cNvPr id="4" name="Pladsholder til slidenummer 3"/>
          <p:cNvSpPr>
            <a:spLocks noGrp="1"/>
          </p:cNvSpPr>
          <p:nvPr>
            <p:ph type="sldNum" sz="quarter" idx="10"/>
          </p:nvPr>
        </p:nvSpPr>
        <p:spPr/>
        <p:txBody>
          <a:bodyPr/>
          <a:lstStyle/>
          <a:p>
            <a:fld id="{952A89D7-7603-4ECB-ADF6-F6CF2BE4F401}" type="slidenum">
              <a:rPr lang="da-DK" smtClean="0"/>
              <a:t>1</a:t>
            </a:fld>
            <a:endParaRPr lang="da-DK"/>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52A89D7-7603-4ECB-ADF6-F6CF2BE4F401}" type="slidenum">
              <a:rPr lang="da-DK" smtClean="0"/>
              <a:t>2</a:t>
            </a:fld>
            <a:endParaRPr lang="da-DK"/>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derside">
    <p:spTree>
      <p:nvGrpSpPr>
        <p:cNvPr id="1" name=""/>
        <p:cNvGrpSpPr/>
        <p:nvPr/>
      </p:nvGrpSpPr>
      <p:grpSpPr>
        <a:xfrm>
          <a:off x="0" y="0"/>
          <a:ext cx="0" cy="0"/>
          <a:chOff x="0" y="0"/>
          <a:chExt cx="0" cy="0"/>
        </a:xfrm>
      </p:grpSpPr>
      <p:sp>
        <p:nvSpPr>
          <p:cNvPr id="31" name="Pladsholder til tekst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latinLnBrk="0">
              <a:lnSpc>
                <a:spcPct val="110000"/>
              </a:lnSpc>
              <a:spcBef>
                <a:spcPts val="0"/>
              </a:spcBef>
              <a:buNone/>
              <a:defRPr lang="da-DK" sz="1900" baseline="0">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Overskriftstekst</a:t>
            </a:r>
          </a:p>
        </p:txBody>
      </p:sp>
      <p:sp>
        <p:nvSpPr>
          <p:cNvPr id="25" name="Pladsholder til billede 11"/>
          <p:cNvSpPr>
            <a:spLocks noGrp="1"/>
          </p:cNvSpPr>
          <p:nvPr>
            <p:ph type="pic" sz="quarter" idx="10"/>
          </p:nvPr>
        </p:nvSpPr>
        <p:spPr>
          <a:xfrm>
            <a:off x="228600" y="1546649"/>
            <a:ext cx="2880360" cy="4572000"/>
          </a:xfrm>
        </p:spPr>
        <p:txBody>
          <a:bodyPr tIns="182880">
            <a:normAutofit/>
          </a:bodyPr>
          <a:lstStyle>
            <a:lvl1pPr marL="0" indent="0" algn="ctr" latinLnBrk="0">
              <a:buNone/>
              <a:defRPr lang="da-DK" sz="2000"/>
            </a:lvl1pPr>
          </a:lstStyle>
          <a:p>
            <a:r>
              <a:rPr lang="da-DK" dirty="0"/>
              <a:t>Klik på ikonet for at tilføje et </a:t>
            </a:r>
            <a:r>
              <a:rPr lang="da-DK" noProof="0" dirty="0"/>
              <a:t>billede</a:t>
            </a:r>
          </a:p>
        </p:txBody>
      </p:sp>
      <p:sp>
        <p:nvSpPr>
          <p:cNvPr id="28" name="Pladsholder til tekst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latinLnBrk="0">
              <a:lnSpc>
                <a:spcPct val="120000"/>
              </a:lnSpc>
              <a:spcBef>
                <a:spcPts val="600"/>
              </a:spcBef>
              <a:buNone/>
              <a:defRPr lang="da-DK" sz="1200" baseline="0">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“Citattekst”</a:t>
            </a:r>
          </a:p>
        </p:txBody>
      </p:sp>
      <p:sp>
        <p:nvSpPr>
          <p:cNvPr id="26" name="Pladsholder til tekst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latinLnBrk="0">
              <a:lnSpc>
                <a:spcPct val="120000"/>
              </a:lnSpc>
              <a:spcBef>
                <a:spcPts val="600"/>
              </a:spcBef>
              <a:buNone/>
              <a:defRPr lang="da-DK" sz="1100">
                <a:solidFill>
                  <a:schemeClr val="tx2"/>
                </a:solidFill>
                <a:latin typeface="+mn-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 Citatkilde</a:t>
            </a:r>
          </a:p>
        </p:txBody>
      </p:sp>
      <p:sp>
        <p:nvSpPr>
          <p:cNvPr id="24" name="Pladsholder til tekst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latinLnBrk="0">
              <a:lnSpc>
                <a:spcPct val="100000"/>
              </a:lnSpc>
              <a:spcBef>
                <a:spcPts val="400"/>
              </a:spcBef>
              <a:buNone/>
              <a:defRPr lang="da-DK" sz="1100">
                <a:solidFill>
                  <a:schemeClr val="tx1"/>
                </a:solidFill>
                <a:latin typeface="+mn-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Afsenderadresse</a:t>
            </a:r>
          </a:p>
        </p:txBody>
      </p:sp>
      <p:sp>
        <p:nvSpPr>
          <p:cNvPr id="20" name="Pladsholder til tekst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latinLnBrk="0">
              <a:lnSpc>
                <a:spcPct val="100000"/>
              </a:lnSpc>
              <a:spcBef>
                <a:spcPts val="400"/>
              </a:spcBef>
              <a:buNone/>
              <a:defRPr lang="da-DK" sz="1300">
                <a:solidFill>
                  <a:schemeClr val="tx1"/>
                </a:solidFill>
                <a:latin typeface="+mn-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Modtagerens navn og adresse</a:t>
            </a:r>
          </a:p>
        </p:txBody>
      </p:sp>
      <p:sp>
        <p:nvSpPr>
          <p:cNvPr id="29" name="Pladsholder til billede 11"/>
          <p:cNvSpPr>
            <a:spLocks noGrp="1"/>
          </p:cNvSpPr>
          <p:nvPr>
            <p:ph type="pic" sz="quarter" idx="25"/>
          </p:nvPr>
        </p:nvSpPr>
        <p:spPr>
          <a:xfrm>
            <a:off x="6876288" y="228600"/>
            <a:ext cx="2926080" cy="5257800"/>
          </a:xfrm>
        </p:spPr>
        <p:txBody>
          <a:bodyPr tIns="182880">
            <a:normAutofit/>
          </a:bodyPr>
          <a:lstStyle>
            <a:lvl1pPr marL="0" indent="0" algn="ctr" latinLnBrk="0">
              <a:buNone/>
              <a:defRPr lang="da-DK" sz="2000"/>
            </a:lvl1pPr>
          </a:lstStyle>
          <a:p>
            <a:r>
              <a:rPr lang="da-DK"/>
              <a:t>Klik på ikonet for at tilføje et billede</a:t>
            </a:r>
          </a:p>
        </p:txBody>
      </p:sp>
      <p:sp>
        <p:nvSpPr>
          <p:cNvPr id="33" name="Pladsholder til tekst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latinLnBrk="0">
              <a:lnSpc>
                <a:spcPct val="114000"/>
              </a:lnSpc>
              <a:spcBef>
                <a:spcPts val="0"/>
              </a:spcBef>
              <a:buNone/>
              <a:defRPr lang="da-DK" sz="2200" b="1" cap="all" baseline="0">
                <a:solidFill>
                  <a:schemeClr val="accent1"/>
                </a:solidFill>
                <a:latin typeface="+mn-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Overskriftstekst</a:t>
            </a:r>
          </a:p>
        </p:txBody>
      </p:sp>
      <p:sp>
        <p:nvSpPr>
          <p:cNvPr id="7" name="plads til frimærke"/>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050" dirty="0">
                <a:solidFill>
                  <a:schemeClr val="bg1">
                    <a:lumMod val="50000"/>
                  </a:schemeClr>
                </a:solidFill>
                <a:latin typeface="+mn-lt"/>
              </a:rPr>
              <a:t>PLACER FRIMÆRKE HER</a:t>
            </a:r>
          </a:p>
        </p:txBody>
      </p:sp>
      <p:cxnSp>
        <p:nvCxnSpPr>
          <p:cNvPr id="21" name="Lige forbindelse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Lige forbindelse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Lige forbindelse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rside">
    <p:spTree>
      <p:nvGrpSpPr>
        <p:cNvPr id="1" name=""/>
        <p:cNvGrpSpPr/>
        <p:nvPr/>
      </p:nvGrpSpPr>
      <p:grpSpPr>
        <a:xfrm>
          <a:off x="0" y="0"/>
          <a:ext cx="0" cy="0"/>
          <a:chOff x="0" y="0"/>
          <a:chExt cx="0" cy="0"/>
        </a:xfrm>
      </p:grpSpPr>
      <p:sp>
        <p:nvSpPr>
          <p:cNvPr id="31" name="Pladsholder til tekst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latinLnBrk="0">
              <a:lnSpc>
                <a:spcPct val="114000"/>
              </a:lnSpc>
              <a:spcBef>
                <a:spcPts val="800"/>
              </a:spcBef>
              <a:buNone/>
              <a:defRPr lang="da-DK" sz="2100">
                <a:solidFill>
                  <a:schemeClr val="tx2"/>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35" name="Pladsholder til tekst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 tekst</a:t>
            </a:r>
          </a:p>
        </p:txBody>
      </p:sp>
      <p:sp>
        <p:nvSpPr>
          <p:cNvPr id="38" name="Pladsholder til tekst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latinLnBrk="0">
              <a:lnSpc>
                <a:spcPct val="114000"/>
              </a:lnSpc>
              <a:spcBef>
                <a:spcPts val="800"/>
              </a:spcBef>
              <a:buNone/>
              <a:defRPr lang="da-DK" sz="2100">
                <a:solidFill>
                  <a:schemeClr val="tx2"/>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74" name="Pladsholder til tekst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 tekst</a:t>
            </a:r>
          </a:p>
        </p:txBody>
      </p:sp>
      <p:sp>
        <p:nvSpPr>
          <p:cNvPr id="12" name="Pladsholder til billede 11"/>
          <p:cNvSpPr>
            <a:spLocks noGrp="1"/>
          </p:cNvSpPr>
          <p:nvPr>
            <p:ph type="pic" sz="quarter" idx="10"/>
          </p:nvPr>
        </p:nvSpPr>
        <p:spPr>
          <a:xfrm>
            <a:off x="3596831" y="228600"/>
            <a:ext cx="6273356" cy="2450592"/>
          </a:xfrm>
        </p:spPr>
        <p:txBody>
          <a:bodyPr tIns="457200">
            <a:normAutofit/>
          </a:bodyPr>
          <a:lstStyle>
            <a:lvl1pPr marL="0" indent="0" algn="ctr" latinLnBrk="0">
              <a:buNone/>
              <a:defRPr lang="da-DK" sz="2000"/>
            </a:lvl1pPr>
          </a:lstStyle>
          <a:p>
            <a:r>
              <a:rPr lang="da-DK"/>
              <a:t>Klik på ikonet for at tilføje et billede</a:t>
            </a:r>
          </a:p>
        </p:txBody>
      </p:sp>
      <p:sp>
        <p:nvSpPr>
          <p:cNvPr id="75" name="Pladsholder til tekst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 tekst</a:t>
            </a:r>
          </a:p>
        </p:txBody>
      </p:sp>
      <p:sp>
        <p:nvSpPr>
          <p:cNvPr id="49" name="Pladsholder til tekst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latinLnBrk="0">
              <a:lnSpc>
                <a:spcPct val="114000"/>
              </a:lnSpc>
              <a:spcBef>
                <a:spcPts val="800"/>
              </a:spcBef>
              <a:buNone/>
              <a:defRPr lang="da-DK" sz="2100">
                <a:solidFill>
                  <a:schemeClr val="tx2"/>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76" name="Pladsholder til tekst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 tekst</a:t>
            </a:r>
          </a:p>
        </p:txBody>
      </p:sp>
      <p:sp>
        <p:nvSpPr>
          <p:cNvPr id="62" name="Pladsholder til tekst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latinLnBrk="0">
              <a:lnSpc>
                <a:spcPct val="114000"/>
              </a:lnSpc>
              <a:spcBef>
                <a:spcPts val="800"/>
              </a:spcBef>
              <a:buNone/>
              <a:defRPr lang="da-DK" sz="2100">
                <a:solidFill>
                  <a:schemeClr val="tx2"/>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71" name="Pladsholder til billede 11"/>
          <p:cNvSpPr>
            <a:spLocks noGrp="1"/>
          </p:cNvSpPr>
          <p:nvPr>
            <p:ph type="pic" sz="quarter" idx="73"/>
          </p:nvPr>
        </p:nvSpPr>
        <p:spPr>
          <a:xfrm>
            <a:off x="6916676" y="3445173"/>
            <a:ext cx="1207008" cy="1207008"/>
          </a:xfrm>
        </p:spPr>
        <p:txBody>
          <a:bodyPr lIns="91440" tIns="91440" rIns="91440" bIns="91440">
            <a:normAutofit/>
          </a:bodyPr>
          <a:lstStyle>
            <a:lvl1pPr marL="0" indent="0" algn="ctr" latinLnBrk="0">
              <a:buNone/>
              <a:defRPr lang="da-DK" sz="1400"/>
            </a:lvl1pPr>
          </a:lstStyle>
          <a:p>
            <a:r>
              <a:rPr lang="da-DK"/>
              <a:t>Klik på ikonet for at tilføje et billede</a:t>
            </a:r>
          </a:p>
        </p:txBody>
      </p:sp>
      <p:sp>
        <p:nvSpPr>
          <p:cNvPr id="63" name="Pladsholder til tekst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da-DK"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77" name="Pladsholder til tekst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a:t>
            </a:r>
          </a:p>
        </p:txBody>
      </p:sp>
      <p:sp>
        <p:nvSpPr>
          <p:cNvPr id="79" name="Pladsholder til tekst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a:t>
            </a:r>
          </a:p>
        </p:txBody>
      </p:sp>
      <p:sp>
        <p:nvSpPr>
          <p:cNvPr id="65" name="Pladsholder til tekst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da-DK"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mailadresse</a:t>
            </a:r>
          </a:p>
        </p:txBody>
      </p:sp>
      <p:sp>
        <p:nvSpPr>
          <p:cNvPr id="72" name="Pladsholder til billede 11"/>
          <p:cNvSpPr>
            <a:spLocks noGrp="1"/>
          </p:cNvSpPr>
          <p:nvPr>
            <p:ph type="pic" sz="quarter" idx="74"/>
          </p:nvPr>
        </p:nvSpPr>
        <p:spPr>
          <a:xfrm>
            <a:off x="6916676" y="4846320"/>
            <a:ext cx="1207008" cy="1207008"/>
          </a:xfrm>
        </p:spPr>
        <p:txBody>
          <a:bodyPr lIns="91440" tIns="91440" rIns="91440" bIns="91440">
            <a:normAutofit/>
          </a:bodyPr>
          <a:lstStyle>
            <a:lvl1pPr marL="0" indent="0" algn="ctr" latinLnBrk="0">
              <a:buNone/>
              <a:defRPr lang="da-DK" sz="1400"/>
            </a:lvl1pPr>
          </a:lstStyle>
          <a:p>
            <a:r>
              <a:rPr lang="da-DK"/>
              <a:t>Klik på ikonet for at tilføje et billede</a:t>
            </a:r>
          </a:p>
        </p:txBody>
      </p:sp>
      <p:sp>
        <p:nvSpPr>
          <p:cNvPr id="66" name="Pladsholder til tekst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da-DK"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78" name="Pladsholder til tekst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a:t>
            </a:r>
          </a:p>
        </p:txBody>
      </p:sp>
      <p:sp>
        <p:nvSpPr>
          <p:cNvPr id="80" name="Pladsholder til tekst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da-DK"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da-DK" sz="900"/>
            </a:lvl2pPr>
            <a:lvl3pPr marL="137160" indent="-137160" latinLnBrk="0">
              <a:lnSpc>
                <a:spcPct val="150000"/>
              </a:lnSpc>
              <a:spcBef>
                <a:spcPts val="600"/>
              </a:spcBef>
              <a:spcAft>
                <a:spcPts val="0"/>
              </a:spcAft>
              <a:buFont typeface="Arial" panose="020B0604020202020204" pitchFamily="34" charset="0"/>
              <a:buChar char="•"/>
              <a:defRPr lang="da-DK" sz="900"/>
            </a:lvl3pPr>
            <a:lvl4pPr marL="137160" indent="-137160" latinLnBrk="0">
              <a:lnSpc>
                <a:spcPct val="150000"/>
              </a:lnSpc>
              <a:spcBef>
                <a:spcPts val="600"/>
              </a:spcBef>
              <a:spcAft>
                <a:spcPts val="0"/>
              </a:spcAft>
              <a:buFont typeface="Arial" panose="020B0604020202020204" pitchFamily="34" charset="0"/>
              <a:buChar char="•"/>
              <a:defRPr lang="da-DK" sz="900"/>
            </a:lvl4pPr>
            <a:lvl5pPr marL="137160" indent="-137160" latinLnBrk="0">
              <a:lnSpc>
                <a:spcPct val="150000"/>
              </a:lnSpc>
              <a:spcBef>
                <a:spcPts val="600"/>
              </a:spcBef>
              <a:spcAft>
                <a:spcPts val="0"/>
              </a:spcAft>
              <a:buFont typeface="Arial" panose="020B0604020202020204" pitchFamily="34" charset="0"/>
              <a:buChar char="•"/>
              <a:defRPr lang="da-DK" sz="900"/>
            </a:lvl5pPr>
            <a:lvl6pPr marL="137160" indent="-137160" latinLnBrk="0">
              <a:lnSpc>
                <a:spcPct val="150000"/>
              </a:lnSpc>
              <a:spcBef>
                <a:spcPts val="600"/>
              </a:spcBef>
              <a:spcAft>
                <a:spcPts val="0"/>
              </a:spcAft>
              <a:defRPr lang="da-DK" sz="900"/>
            </a:lvl6pPr>
            <a:lvl7pPr marL="137160" indent="-137160" latinLnBrk="0">
              <a:lnSpc>
                <a:spcPct val="150000"/>
              </a:lnSpc>
              <a:spcBef>
                <a:spcPts val="600"/>
              </a:spcBef>
              <a:spcAft>
                <a:spcPts val="0"/>
              </a:spcAft>
              <a:defRPr lang="da-DK" sz="900"/>
            </a:lvl7pPr>
            <a:lvl8pPr marL="137160" indent="-137160" latinLnBrk="0">
              <a:lnSpc>
                <a:spcPct val="150000"/>
              </a:lnSpc>
              <a:spcBef>
                <a:spcPts val="600"/>
              </a:spcBef>
              <a:spcAft>
                <a:spcPts val="0"/>
              </a:spcAft>
              <a:defRPr lang="da-DK" sz="900"/>
            </a:lvl8pPr>
            <a:lvl9pPr marL="137160" indent="-137160" latinLnBrk="0">
              <a:lnSpc>
                <a:spcPct val="150000"/>
              </a:lnSpc>
              <a:spcBef>
                <a:spcPts val="600"/>
              </a:spcBef>
              <a:spcAft>
                <a:spcPts val="0"/>
              </a:spcAft>
              <a:defRPr lang="da-DK" sz="900"/>
            </a:lvl9pPr>
          </a:lstStyle>
          <a:p>
            <a:pPr lvl="0"/>
            <a:r>
              <a:rPr lang="da-DK"/>
              <a:t>Klik for at tilføje</a:t>
            </a:r>
          </a:p>
        </p:txBody>
      </p:sp>
      <p:sp>
        <p:nvSpPr>
          <p:cNvPr id="68" name="Pladsholder til tekst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da-DK"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mailadresse</a:t>
            </a:r>
          </a:p>
        </p:txBody>
      </p:sp>
      <p:sp>
        <p:nvSpPr>
          <p:cNvPr id="70" name="Pladsholder til tekst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latinLnBrk="0">
              <a:lnSpc>
                <a:spcPct val="114000"/>
              </a:lnSpc>
              <a:spcBef>
                <a:spcPts val="800"/>
              </a:spcBef>
              <a:buNone/>
              <a:defRPr lang="da-DK" sz="1100" b="1">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URL-adresse</a:t>
            </a:r>
          </a:p>
        </p:txBody>
      </p:sp>
      <p:sp>
        <p:nvSpPr>
          <p:cNvPr id="3" name="Pladsholder til tekst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latinLnBrk="0">
              <a:lnSpc>
                <a:spcPct val="100000"/>
              </a:lnSpc>
              <a:spcBef>
                <a:spcPts val="0"/>
              </a:spcBef>
              <a:buNone/>
              <a:defRPr lang="da-DK" sz="100">
                <a:solidFill>
                  <a:schemeClr val="bg1"/>
                </a:solidFill>
              </a:defRPr>
            </a:lvl1pPr>
            <a:lvl2pPr marL="0" indent="0" latinLnBrk="0">
              <a:lnSpc>
                <a:spcPct val="100000"/>
              </a:lnSpc>
              <a:spcBef>
                <a:spcPts val="0"/>
              </a:spcBef>
              <a:buNone/>
              <a:defRPr lang="da-DK" sz="100">
                <a:solidFill>
                  <a:schemeClr val="bg1"/>
                </a:solidFill>
              </a:defRPr>
            </a:lvl2pPr>
            <a:lvl3pPr marL="0" indent="0" latinLnBrk="0">
              <a:lnSpc>
                <a:spcPct val="100000"/>
              </a:lnSpc>
              <a:spcBef>
                <a:spcPts val="0"/>
              </a:spcBef>
              <a:buNone/>
              <a:defRPr lang="da-DK" sz="100">
                <a:solidFill>
                  <a:schemeClr val="bg1"/>
                </a:solidFill>
              </a:defRPr>
            </a:lvl3pPr>
            <a:lvl4pPr marL="0" indent="0" latinLnBrk="0">
              <a:lnSpc>
                <a:spcPct val="100000"/>
              </a:lnSpc>
              <a:spcBef>
                <a:spcPts val="0"/>
              </a:spcBef>
              <a:buNone/>
              <a:defRPr lang="da-DK" sz="100">
                <a:solidFill>
                  <a:schemeClr val="bg1"/>
                </a:solidFill>
              </a:defRPr>
            </a:lvl4pPr>
            <a:lvl5pPr marL="0" indent="0" latinLnBrk="0">
              <a:lnSpc>
                <a:spcPct val="100000"/>
              </a:lnSpc>
              <a:spcBef>
                <a:spcPts val="0"/>
              </a:spcBef>
              <a:buNone/>
              <a:defRPr lang="da-DK" sz="100">
                <a:solidFill>
                  <a:schemeClr val="bg1"/>
                </a:solidFill>
              </a:defRPr>
            </a:lvl5pPr>
            <a:lvl6pPr marL="0" indent="0" latinLnBrk="0">
              <a:lnSpc>
                <a:spcPct val="100000"/>
              </a:lnSpc>
              <a:spcBef>
                <a:spcPts val="0"/>
              </a:spcBef>
              <a:buNone/>
              <a:defRPr lang="da-DK" sz="100">
                <a:solidFill>
                  <a:schemeClr val="bg1"/>
                </a:solidFill>
              </a:defRPr>
            </a:lvl6pPr>
            <a:lvl7pPr marL="0" indent="0" latinLnBrk="0">
              <a:lnSpc>
                <a:spcPct val="100000"/>
              </a:lnSpc>
              <a:spcBef>
                <a:spcPts val="0"/>
              </a:spcBef>
              <a:buNone/>
              <a:defRPr lang="da-DK" sz="100">
                <a:solidFill>
                  <a:schemeClr val="bg1"/>
                </a:solidFill>
              </a:defRPr>
            </a:lvl7pPr>
            <a:lvl8pPr marL="0" indent="0" latinLnBrk="0">
              <a:lnSpc>
                <a:spcPct val="100000"/>
              </a:lnSpc>
              <a:spcBef>
                <a:spcPts val="0"/>
              </a:spcBef>
              <a:buNone/>
              <a:defRPr lang="da-DK" sz="100">
                <a:solidFill>
                  <a:schemeClr val="bg1"/>
                </a:solidFill>
              </a:defRPr>
            </a:lvl8pPr>
            <a:lvl9pPr marL="0" indent="0" latinLnBrk="0">
              <a:lnSpc>
                <a:spcPct val="100000"/>
              </a:lnSpc>
              <a:spcBef>
                <a:spcPts val="0"/>
              </a:spcBef>
              <a:buNone/>
              <a:defRPr lang="da-DK" sz="100">
                <a:solidFill>
                  <a:schemeClr val="bg1"/>
                </a:solidFill>
              </a:defRPr>
            </a:lvl9pPr>
          </a:lstStyle>
          <a:p>
            <a:pPr lvl="0"/>
            <a:r>
              <a:rPr lang="da-DK"/>
              <a:t> </a:t>
            </a:r>
          </a:p>
        </p:txBody>
      </p:sp>
      <p:sp>
        <p:nvSpPr>
          <p:cNvPr id="29" name="Pladsholder til tekst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latinLnBrk="0">
              <a:lnSpc>
                <a:spcPct val="100000"/>
              </a:lnSpc>
              <a:spcBef>
                <a:spcPts val="0"/>
              </a:spcBef>
              <a:buNone/>
              <a:defRPr lang="da-DK" sz="100">
                <a:solidFill>
                  <a:schemeClr val="bg1"/>
                </a:solidFill>
              </a:defRPr>
            </a:lvl1pPr>
            <a:lvl2pPr marL="0" indent="0" latinLnBrk="0">
              <a:lnSpc>
                <a:spcPct val="100000"/>
              </a:lnSpc>
              <a:spcBef>
                <a:spcPts val="0"/>
              </a:spcBef>
              <a:buNone/>
              <a:defRPr lang="da-DK" sz="100">
                <a:solidFill>
                  <a:schemeClr val="bg1"/>
                </a:solidFill>
              </a:defRPr>
            </a:lvl2pPr>
            <a:lvl3pPr marL="0" indent="0" latinLnBrk="0">
              <a:lnSpc>
                <a:spcPct val="100000"/>
              </a:lnSpc>
              <a:spcBef>
                <a:spcPts val="0"/>
              </a:spcBef>
              <a:buNone/>
              <a:defRPr lang="da-DK" sz="100">
                <a:solidFill>
                  <a:schemeClr val="bg1"/>
                </a:solidFill>
              </a:defRPr>
            </a:lvl3pPr>
            <a:lvl4pPr marL="0" indent="0" latinLnBrk="0">
              <a:lnSpc>
                <a:spcPct val="100000"/>
              </a:lnSpc>
              <a:spcBef>
                <a:spcPts val="0"/>
              </a:spcBef>
              <a:buNone/>
              <a:defRPr lang="da-DK" sz="100">
                <a:solidFill>
                  <a:schemeClr val="bg1"/>
                </a:solidFill>
              </a:defRPr>
            </a:lvl4pPr>
            <a:lvl5pPr marL="0" indent="0" latinLnBrk="0">
              <a:lnSpc>
                <a:spcPct val="100000"/>
              </a:lnSpc>
              <a:spcBef>
                <a:spcPts val="0"/>
              </a:spcBef>
              <a:buNone/>
              <a:defRPr lang="da-DK" sz="100">
                <a:solidFill>
                  <a:schemeClr val="bg1"/>
                </a:solidFill>
              </a:defRPr>
            </a:lvl5pPr>
            <a:lvl6pPr marL="0" indent="0" latinLnBrk="0">
              <a:lnSpc>
                <a:spcPct val="100000"/>
              </a:lnSpc>
              <a:spcBef>
                <a:spcPts val="0"/>
              </a:spcBef>
              <a:buNone/>
              <a:defRPr lang="da-DK" sz="100">
                <a:solidFill>
                  <a:schemeClr val="bg1"/>
                </a:solidFill>
              </a:defRPr>
            </a:lvl6pPr>
            <a:lvl7pPr marL="0" indent="0" latinLnBrk="0">
              <a:lnSpc>
                <a:spcPct val="100000"/>
              </a:lnSpc>
              <a:spcBef>
                <a:spcPts val="0"/>
              </a:spcBef>
              <a:buNone/>
              <a:defRPr lang="da-DK" sz="100">
                <a:solidFill>
                  <a:schemeClr val="bg1"/>
                </a:solidFill>
              </a:defRPr>
            </a:lvl7pPr>
            <a:lvl8pPr marL="0" indent="0" latinLnBrk="0">
              <a:lnSpc>
                <a:spcPct val="100000"/>
              </a:lnSpc>
              <a:spcBef>
                <a:spcPts val="0"/>
              </a:spcBef>
              <a:buNone/>
              <a:defRPr lang="da-DK" sz="100">
                <a:solidFill>
                  <a:schemeClr val="bg1"/>
                </a:solidFill>
              </a:defRPr>
            </a:lvl8pPr>
            <a:lvl9pPr marL="0" indent="0" latinLnBrk="0">
              <a:lnSpc>
                <a:spcPct val="100000"/>
              </a:lnSpc>
              <a:spcBef>
                <a:spcPts val="0"/>
              </a:spcBef>
              <a:buNone/>
              <a:defRPr lang="da-DK" sz="100">
                <a:solidFill>
                  <a:schemeClr val="bg1"/>
                </a:solidFill>
              </a:defRPr>
            </a:lvl9pPr>
          </a:lstStyle>
          <a:p>
            <a:pPr lvl="0"/>
            <a:r>
              <a:rPr lang="da-DK"/>
              <a:t> </a:t>
            </a:r>
          </a:p>
        </p:txBody>
      </p:sp>
      <p:sp>
        <p:nvSpPr>
          <p:cNvPr id="30" name="Pladsholder til tekst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latinLnBrk="0">
              <a:lnSpc>
                <a:spcPct val="100000"/>
              </a:lnSpc>
              <a:spcBef>
                <a:spcPts val="0"/>
              </a:spcBef>
              <a:buNone/>
              <a:defRPr lang="da-DK" sz="100">
                <a:solidFill>
                  <a:schemeClr val="bg1"/>
                </a:solidFill>
              </a:defRPr>
            </a:lvl1pPr>
            <a:lvl2pPr marL="0" indent="0" latinLnBrk="0">
              <a:lnSpc>
                <a:spcPct val="100000"/>
              </a:lnSpc>
              <a:spcBef>
                <a:spcPts val="0"/>
              </a:spcBef>
              <a:buNone/>
              <a:defRPr lang="da-DK" sz="100">
                <a:solidFill>
                  <a:schemeClr val="bg1"/>
                </a:solidFill>
              </a:defRPr>
            </a:lvl2pPr>
            <a:lvl3pPr marL="0" indent="0" latinLnBrk="0">
              <a:lnSpc>
                <a:spcPct val="100000"/>
              </a:lnSpc>
              <a:spcBef>
                <a:spcPts val="0"/>
              </a:spcBef>
              <a:buNone/>
              <a:defRPr lang="da-DK" sz="100">
                <a:solidFill>
                  <a:schemeClr val="bg1"/>
                </a:solidFill>
              </a:defRPr>
            </a:lvl3pPr>
            <a:lvl4pPr marL="0" indent="0" latinLnBrk="0">
              <a:lnSpc>
                <a:spcPct val="100000"/>
              </a:lnSpc>
              <a:spcBef>
                <a:spcPts val="0"/>
              </a:spcBef>
              <a:buNone/>
              <a:defRPr lang="da-DK" sz="100">
                <a:solidFill>
                  <a:schemeClr val="bg1"/>
                </a:solidFill>
              </a:defRPr>
            </a:lvl4pPr>
            <a:lvl5pPr marL="0" indent="0" latinLnBrk="0">
              <a:lnSpc>
                <a:spcPct val="100000"/>
              </a:lnSpc>
              <a:spcBef>
                <a:spcPts val="0"/>
              </a:spcBef>
              <a:buNone/>
              <a:defRPr lang="da-DK" sz="100">
                <a:solidFill>
                  <a:schemeClr val="bg1"/>
                </a:solidFill>
              </a:defRPr>
            </a:lvl5pPr>
            <a:lvl6pPr marL="0" indent="0" latinLnBrk="0">
              <a:lnSpc>
                <a:spcPct val="100000"/>
              </a:lnSpc>
              <a:spcBef>
                <a:spcPts val="0"/>
              </a:spcBef>
              <a:buNone/>
              <a:defRPr lang="da-DK" sz="100">
                <a:solidFill>
                  <a:schemeClr val="bg1"/>
                </a:solidFill>
              </a:defRPr>
            </a:lvl6pPr>
            <a:lvl7pPr marL="0" indent="0" latinLnBrk="0">
              <a:lnSpc>
                <a:spcPct val="100000"/>
              </a:lnSpc>
              <a:spcBef>
                <a:spcPts val="0"/>
              </a:spcBef>
              <a:buNone/>
              <a:defRPr lang="da-DK" sz="100">
                <a:solidFill>
                  <a:schemeClr val="bg1"/>
                </a:solidFill>
              </a:defRPr>
            </a:lvl7pPr>
            <a:lvl8pPr marL="0" indent="0" latinLnBrk="0">
              <a:lnSpc>
                <a:spcPct val="100000"/>
              </a:lnSpc>
              <a:spcBef>
                <a:spcPts val="0"/>
              </a:spcBef>
              <a:buNone/>
              <a:defRPr lang="da-DK" sz="100">
                <a:solidFill>
                  <a:schemeClr val="bg1"/>
                </a:solidFill>
              </a:defRPr>
            </a:lvl8pPr>
            <a:lvl9pPr marL="0" indent="0" latinLnBrk="0">
              <a:lnSpc>
                <a:spcPct val="100000"/>
              </a:lnSpc>
              <a:spcBef>
                <a:spcPts val="0"/>
              </a:spcBef>
              <a:buNone/>
              <a:defRPr lang="da-DK" sz="100">
                <a:solidFill>
                  <a:schemeClr val="bg1"/>
                </a:solidFill>
              </a:defRPr>
            </a:lvl9pPr>
          </a:lstStyle>
          <a:p>
            <a:pPr lvl="0"/>
            <a:r>
              <a:rPr lang="da-DK"/>
              <a:t> </a:t>
            </a:r>
          </a:p>
        </p:txBody>
      </p:sp>
      <p:sp>
        <p:nvSpPr>
          <p:cNvPr id="32" name="Pladsholder til tekst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latinLnBrk="0">
              <a:lnSpc>
                <a:spcPct val="100000"/>
              </a:lnSpc>
              <a:spcBef>
                <a:spcPts val="0"/>
              </a:spcBef>
              <a:buNone/>
              <a:defRPr lang="da-DK" sz="100">
                <a:solidFill>
                  <a:schemeClr val="bg1"/>
                </a:solidFill>
              </a:defRPr>
            </a:lvl1pPr>
            <a:lvl2pPr marL="0" indent="0" latinLnBrk="0">
              <a:lnSpc>
                <a:spcPct val="100000"/>
              </a:lnSpc>
              <a:spcBef>
                <a:spcPts val="0"/>
              </a:spcBef>
              <a:buNone/>
              <a:defRPr lang="da-DK" sz="100">
                <a:solidFill>
                  <a:schemeClr val="bg1"/>
                </a:solidFill>
              </a:defRPr>
            </a:lvl2pPr>
            <a:lvl3pPr marL="0" indent="0" latinLnBrk="0">
              <a:lnSpc>
                <a:spcPct val="100000"/>
              </a:lnSpc>
              <a:spcBef>
                <a:spcPts val="0"/>
              </a:spcBef>
              <a:buNone/>
              <a:defRPr lang="da-DK" sz="100">
                <a:solidFill>
                  <a:schemeClr val="bg1"/>
                </a:solidFill>
              </a:defRPr>
            </a:lvl3pPr>
            <a:lvl4pPr marL="0" indent="0" latinLnBrk="0">
              <a:lnSpc>
                <a:spcPct val="100000"/>
              </a:lnSpc>
              <a:spcBef>
                <a:spcPts val="0"/>
              </a:spcBef>
              <a:buNone/>
              <a:defRPr lang="da-DK" sz="100">
                <a:solidFill>
                  <a:schemeClr val="bg1"/>
                </a:solidFill>
              </a:defRPr>
            </a:lvl4pPr>
            <a:lvl5pPr marL="0" indent="0" latinLnBrk="0">
              <a:lnSpc>
                <a:spcPct val="100000"/>
              </a:lnSpc>
              <a:spcBef>
                <a:spcPts val="0"/>
              </a:spcBef>
              <a:buNone/>
              <a:defRPr lang="da-DK" sz="100">
                <a:solidFill>
                  <a:schemeClr val="bg1"/>
                </a:solidFill>
              </a:defRPr>
            </a:lvl5pPr>
            <a:lvl6pPr marL="0" indent="0" latinLnBrk="0">
              <a:lnSpc>
                <a:spcPct val="100000"/>
              </a:lnSpc>
              <a:spcBef>
                <a:spcPts val="0"/>
              </a:spcBef>
              <a:buNone/>
              <a:defRPr lang="da-DK" sz="100">
                <a:solidFill>
                  <a:schemeClr val="bg1"/>
                </a:solidFill>
              </a:defRPr>
            </a:lvl6pPr>
            <a:lvl7pPr marL="0" indent="0" latinLnBrk="0">
              <a:lnSpc>
                <a:spcPct val="100000"/>
              </a:lnSpc>
              <a:spcBef>
                <a:spcPts val="0"/>
              </a:spcBef>
              <a:buNone/>
              <a:defRPr lang="da-DK" sz="100">
                <a:solidFill>
                  <a:schemeClr val="bg1"/>
                </a:solidFill>
              </a:defRPr>
            </a:lvl7pPr>
            <a:lvl8pPr marL="0" indent="0" latinLnBrk="0">
              <a:lnSpc>
                <a:spcPct val="100000"/>
              </a:lnSpc>
              <a:spcBef>
                <a:spcPts val="0"/>
              </a:spcBef>
              <a:buNone/>
              <a:defRPr lang="da-DK" sz="100">
                <a:solidFill>
                  <a:schemeClr val="bg1"/>
                </a:solidFill>
              </a:defRPr>
            </a:lvl8pPr>
            <a:lvl9pPr marL="0" indent="0" latinLnBrk="0">
              <a:lnSpc>
                <a:spcPct val="100000"/>
              </a:lnSpc>
              <a:spcBef>
                <a:spcPts val="0"/>
              </a:spcBef>
              <a:buNone/>
              <a:defRPr lang="da-DK" sz="100">
                <a:solidFill>
                  <a:schemeClr val="bg1"/>
                </a:solidFill>
              </a:defRPr>
            </a:lvl9pPr>
          </a:lstStyle>
          <a:p>
            <a:pPr lvl="0"/>
            <a:r>
              <a:rPr lang="da-DK"/>
              <a:t> </a:t>
            </a:r>
          </a:p>
        </p:txBody>
      </p:sp>
      <p:sp>
        <p:nvSpPr>
          <p:cNvPr id="33" name="Pladsholder til tekst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latinLnBrk="0">
              <a:lnSpc>
                <a:spcPct val="100000"/>
              </a:lnSpc>
              <a:spcBef>
                <a:spcPts val="0"/>
              </a:spcBef>
              <a:buNone/>
              <a:defRPr lang="da-DK" sz="100">
                <a:solidFill>
                  <a:schemeClr val="bg1"/>
                </a:solidFill>
              </a:defRPr>
            </a:lvl1pPr>
            <a:lvl2pPr marL="0" indent="0" latinLnBrk="0">
              <a:lnSpc>
                <a:spcPct val="100000"/>
              </a:lnSpc>
              <a:spcBef>
                <a:spcPts val="0"/>
              </a:spcBef>
              <a:buNone/>
              <a:defRPr lang="da-DK" sz="100">
                <a:solidFill>
                  <a:schemeClr val="bg1"/>
                </a:solidFill>
              </a:defRPr>
            </a:lvl2pPr>
            <a:lvl3pPr marL="0" indent="0" latinLnBrk="0">
              <a:lnSpc>
                <a:spcPct val="100000"/>
              </a:lnSpc>
              <a:spcBef>
                <a:spcPts val="0"/>
              </a:spcBef>
              <a:buNone/>
              <a:defRPr lang="da-DK" sz="100">
                <a:solidFill>
                  <a:schemeClr val="bg1"/>
                </a:solidFill>
              </a:defRPr>
            </a:lvl3pPr>
            <a:lvl4pPr marL="0" indent="0" latinLnBrk="0">
              <a:lnSpc>
                <a:spcPct val="100000"/>
              </a:lnSpc>
              <a:spcBef>
                <a:spcPts val="0"/>
              </a:spcBef>
              <a:buNone/>
              <a:defRPr lang="da-DK" sz="100">
                <a:solidFill>
                  <a:schemeClr val="bg1"/>
                </a:solidFill>
              </a:defRPr>
            </a:lvl4pPr>
            <a:lvl5pPr marL="0" indent="0" latinLnBrk="0">
              <a:lnSpc>
                <a:spcPct val="100000"/>
              </a:lnSpc>
              <a:spcBef>
                <a:spcPts val="0"/>
              </a:spcBef>
              <a:buNone/>
              <a:defRPr lang="da-DK" sz="100">
                <a:solidFill>
                  <a:schemeClr val="bg1"/>
                </a:solidFill>
              </a:defRPr>
            </a:lvl5pPr>
            <a:lvl6pPr marL="0" indent="0" latinLnBrk="0">
              <a:lnSpc>
                <a:spcPct val="100000"/>
              </a:lnSpc>
              <a:spcBef>
                <a:spcPts val="0"/>
              </a:spcBef>
              <a:buNone/>
              <a:defRPr lang="da-DK" sz="100">
                <a:solidFill>
                  <a:schemeClr val="bg1"/>
                </a:solidFill>
              </a:defRPr>
            </a:lvl6pPr>
            <a:lvl7pPr marL="0" indent="0" latinLnBrk="0">
              <a:lnSpc>
                <a:spcPct val="100000"/>
              </a:lnSpc>
              <a:spcBef>
                <a:spcPts val="0"/>
              </a:spcBef>
              <a:buNone/>
              <a:defRPr lang="da-DK" sz="100">
                <a:solidFill>
                  <a:schemeClr val="bg1"/>
                </a:solidFill>
              </a:defRPr>
            </a:lvl7pPr>
            <a:lvl8pPr marL="0" indent="0" latinLnBrk="0">
              <a:lnSpc>
                <a:spcPct val="100000"/>
              </a:lnSpc>
              <a:spcBef>
                <a:spcPts val="0"/>
              </a:spcBef>
              <a:buNone/>
              <a:defRPr lang="da-DK" sz="100">
                <a:solidFill>
                  <a:schemeClr val="bg1"/>
                </a:solidFill>
              </a:defRPr>
            </a:lvl8pPr>
            <a:lvl9pPr marL="0" indent="0" latinLnBrk="0">
              <a:lnSpc>
                <a:spcPct val="100000"/>
              </a:lnSpc>
              <a:spcBef>
                <a:spcPts val="0"/>
              </a:spcBef>
              <a:buNone/>
              <a:defRPr lang="da-DK" sz="100">
                <a:solidFill>
                  <a:schemeClr val="bg1"/>
                </a:solidFill>
              </a:defRPr>
            </a:lvl9pPr>
          </a:lstStyle>
          <a:p>
            <a:pPr lvl="0"/>
            <a:r>
              <a:rPr lang="da-DK"/>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a-DK" dirty="0"/>
              <a:t>Klik for at </a:t>
            </a:r>
            <a:r>
              <a:rPr lang="da-DK" noProof="0" dirty="0"/>
              <a:t>redigere</a:t>
            </a:r>
            <a:r>
              <a:rPr lang="da-DK" dirty="0"/>
              <a:t>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da-DK" sz="1320">
                <a:solidFill>
                  <a:schemeClr val="tx1">
                    <a:tint val="75000"/>
                  </a:schemeClr>
                </a:solidFill>
              </a:defRPr>
            </a:lvl1pPr>
          </a:lstStyle>
          <a:p>
            <a:fld id="{FC7BAE6A-DCF3-43E4-B2A0-33D0CF1225FC}" type="datetimeFigureOut">
              <a:t>30-01-2014</a:t>
            </a:fld>
            <a:endParaRPr lang="da-DK"/>
          </a:p>
        </p:txBody>
      </p:sp>
      <p:sp>
        <p:nvSpPr>
          <p:cNvPr id="5" name="Pladsholder til sidefod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da-DK" sz="132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da-DK" sz="1320">
                <a:solidFill>
                  <a:schemeClr val="tx1">
                    <a:tint val="75000"/>
                  </a:schemeClr>
                </a:solidFill>
              </a:defRPr>
            </a:lvl1pPr>
          </a:lstStyle>
          <a:p>
            <a:fld id="{9F6761A3-4CAC-4C5F-AC82-8DB08D526BC2}" type="slidenum">
              <a:t>‹nr.›</a:t>
            </a:fld>
            <a:endParaRPr lang="da-DK"/>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da-DK"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da-DK"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da-DK"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da-DK"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da-DK"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da-DK"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9pPr>
    </p:bodyStyle>
    <p:otherStyle>
      <a:defPPr>
        <a:defRPr lang="da-DK"/>
      </a:defPPr>
      <a:lvl1pPr marL="0" algn="l" defTabSz="1005840" rtl="0" eaLnBrk="1" latinLnBrk="0" hangingPunct="1">
        <a:defRPr lang="da-DK" sz="1980" kern="1200">
          <a:solidFill>
            <a:schemeClr val="tx1"/>
          </a:solidFill>
          <a:latin typeface="+mn-lt"/>
          <a:ea typeface="+mn-ea"/>
          <a:cs typeface="+mn-cs"/>
        </a:defRPr>
      </a:lvl1pPr>
      <a:lvl2pPr marL="502920" algn="l" defTabSz="1005840" rtl="0" eaLnBrk="1" latinLnBrk="0" hangingPunct="1">
        <a:defRPr lang="da-DK" sz="1980" kern="1200">
          <a:solidFill>
            <a:schemeClr val="tx1"/>
          </a:solidFill>
          <a:latin typeface="+mn-lt"/>
          <a:ea typeface="+mn-ea"/>
          <a:cs typeface="+mn-cs"/>
        </a:defRPr>
      </a:lvl2pPr>
      <a:lvl3pPr marL="1005840" algn="l" defTabSz="1005840" rtl="0" eaLnBrk="1" latinLnBrk="0" hangingPunct="1">
        <a:defRPr lang="da-DK" sz="1980" kern="1200">
          <a:solidFill>
            <a:schemeClr val="tx1"/>
          </a:solidFill>
          <a:latin typeface="+mn-lt"/>
          <a:ea typeface="+mn-ea"/>
          <a:cs typeface="+mn-cs"/>
        </a:defRPr>
      </a:lvl3pPr>
      <a:lvl4pPr marL="1508760" algn="l" defTabSz="1005840" rtl="0" eaLnBrk="1" latinLnBrk="0" hangingPunct="1">
        <a:defRPr lang="da-DK" sz="1980" kern="1200">
          <a:solidFill>
            <a:schemeClr val="tx1"/>
          </a:solidFill>
          <a:latin typeface="+mn-lt"/>
          <a:ea typeface="+mn-ea"/>
          <a:cs typeface="+mn-cs"/>
        </a:defRPr>
      </a:lvl4pPr>
      <a:lvl5pPr marL="2011680" algn="l" defTabSz="1005840" rtl="0" eaLnBrk="1" latinLnBrk="0" hangingPunct="1">
        <a:defRPr lang="da-DK" sz="1980" kern="1200">
          <a:solidFill>
            <a:schemeClr val="tx1"/>
          </a:solidFill>
          <a:latin typeface="+mn-lt"/>
          <a:ea typeface="+mn-ea"/>
          <a:cs typeface="+mn-cs"/>
        </a:defRPr>
      </a:lvl5pPr>
      <a:lvl6pPr marL="2514600" algn="l" defTabSz="1005840" rtl="0" eaLnBrk="1" latinLnBrk="0" hangingPunct="1">
        <a:defRPr lang="da-DK" sz="1980" kern="1200">
          <a:solidFill>
            <a:schemeClr val="tx1"/>
          </a:solidFill>
          <a:latin typeface="+mn-lt"/>
          <a:ea typeface="+mn-ea"/>
          <a:cs typeface="+mn-cs"/>
        </a:defRPr>
      </a:lvl6pPr>
      <a:lvl7pPr marL="3017520" algn="l" defTabSz="1005840" rtl="0" eaLnBrk="1" latinLnBrk="0" hangingPunct="1">
        <a:defRPr lang="da-DK" sz="1980" kern="1200">
          <a:solidFill>
            <a:schemeClr val="tx1"/>
          </a:solidFill>
          <a:latin typeface="+mn-lt"/>
          <a:ea typeface="+mn-ea"/>
          <a:cs typeface="+mn-cs"/>
        </a:defRPr>
      </a:lvl7pPr>
      <a:lvl8pPr marL="3520440" algn="l" defTabSz="1005840" rtl="0" eaLnBrk="1" latinLnBrk="0" hangingPunct="1">
        <a:defRPr lang="da-DK" sz="1980" kern="1200">
          <a:solidFill>
            <a:schemeClr val="tx1"/>
          </a:solidFill>
          <a:latin typeface="+mn-lt"/>
          <a:ea typeface="+mn-ea"/>
          <a:cs typeface="+mn-cs"/>
        </a:defRPr>
      </a:lvl8pPr>
      <a:lvl9pPr marL="4023360" algn="l" defTabSz="1005840" rtl="0" eaLnBrk="1" latinLnBrk="0" hangingPunct="1">
        <a:defRPr lang="da-DK"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ladsholder til tekst 34"/>
          <p:cNvSpPr>
            <a:spLocks noGrp="1"/>
          </p:cNvSpPr>
          <p:nvPr>
            <p:ph type="body" sz="quarter" idx="20"/>
          </p:nvPr>
        </p:nvSpPr>
        <p:spPr>
          <a:xfrm>
            <a:off x="235612" y="240371"/>
            <a:ext cx="2868775" cy="1294508"/>
          </a:xfrm>
        </p:spPr>
        <p:txBody>
          <a:bodyPr/>
          <a:lstStyle/>
          <a:p>
            <a:r>
              <a:rPr lang="da-DK" sz="1700" dirty="0"/>
              <a:t>Vi har tilbudt pladsbesparende løsninger til </a:t>
            </a:r>
          </a:p>
          <a:p>
            <a:r>
              <a:rPr lang="da-DK" sz="1700" b="1" dirty="0"/>
              <a:t>Storkøbing og omegn</a:t>
            </a:r>
            <a:r>
              <a:rPr lang="da-DK" sz="1700" dirty="0"/>
              <a:t> </a:t>
            </a:r>
            <a:r>
              <a:rPr lang="pl-PL" sz="1700" dirty="0" smtClean="0"/>
              <a:t/>
            </a:r>
            <a:br>
              <a:rPr lang="pl-PL" sz="1700" dirty="0" smtClean="0"/>
            </a:br>
            <a:r>
              <a:rPr lang="da-DK" sz="1700" dirty="0" smtClean="0"/>
              <a:t>de </a:t>
            </a:r>
            <a:r>
              <a:rPr lang="da-DK" sz="1700" dirty="0"/>
              <a:t>sidste 10 år. </a:t>
            </a:r>
          </a:p>
        </p:txBody>
      </p:sp>
      <p:pic>
        <p:nvPicPr>
          <p:cNvPr id="13" name="Pladsholder til billede 12" descr="Bogreoler med ringbind" title="Eksempelbillede"/>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Pladsholder til tekst 33"/>
          <p:cNvSpPr>
            <a:spLocks noGrp="1"/>
          </p:cNvSpPr>
          <p:nvPr>
            <p:ph type="body" sz="quarter" idx="19"/>
          </p:nvPr>
        </p:nvSpPr>
        <p:spPr/>
        <p:txBody>
          <a:bodyPr/>
          <a:lstStyle/>
          <a:p>
            <a:r>
              <a:rPr lang="da-DK" dirty="0"/>
              <a:t>“Vi anbefaler </a:t>
            </a:r>
            <a:r>
              <a:rPr lang="da-DK" dirty="0" err="1"/>
              <a:t>Northwind</a:t>
            </a:r>
            <a:r>
              <a:rPr lang="da-DK" dirty="0"/>
              <a:t> </a:t>
            </a:r>
            <a:r>
              <a:rPr lang="da-DK" dirty="0" err="1"/>
              <a:t>Traders</a:t>
            </a:r>
            <a:r>
              <a:rPr lang="da-DK" dirty="0"/>
              <a:t> til alle, der vil lytte til os, for de er bare de bedste!”</a:t>
            </a:r>
          </a:p>
        </p:txBody>
      </p:sp>
      <p:sp>
        <p:nvSpPr>
          <p:cNvPr id="32" name="Pladsholder til tekst 31"/>
          <p:cNvSpPr>
            <a:spLocks noGrp="1"/>
          </p:cNvSpPr>
          <p:nvPr>
            <p:ph type="body" sz="quarter" idx="24"/>
          </p:nvPr>
        </p:nvSpPr>
        <p:spPr/>
        <p:txBody>
          <a:bodyPr/>
          <a:lstStyle/>
          <a:p>
            <a:r>
              <a:rPr lang="da-DK"/>
              <a:t>- Anton Hansen</a:t>
            </a:r>
          </a:p>
        </p:txBody>
      </p:sp>
      <p:sp>
        <p:nvSpPr>
          <p:cNvPr id="33" name="Pladsholder til tekst 32"/>
          <p:cNvSpPr>
            <a:spLocks noGrp="1"/>
          </p:cNvSpPr>
          <p:nvPr>
            <p:ph type="body" sz="quarter" idx="15"/>
          </p:nvPr>
        </p:nvSpPr>
        <p:spPr/>
        <p:txBody>
          <a:bodyPr/>
          <a:lstStyle/>
          <a:p>
            <a:r>
              <a:rPr lang="da-DK"/>
              <a:t>Fabrikam, Inc.</a:t>
            </a:r>
          </a:p>
          <a:p>
            <a:r>
              <a:rPr lang="da-DK"/>
              <a:t>Hovedgaden 101</a:t>
            </a:r>
          </a:p>
          <a:p>
            <a:r>
              <a:rPr lang="da-DK"/>
              <a:t>9876 Storkøbing</a:t>
            </a:r>
          </a:p>
          <a:p>
            <a:endParaRPr lang="da-DK"/>
          </a:p>
        </p:txBody>
      </p:sp>
      <p:sp>
        <p:nvSpPr>
          <p:cNvPr id="43" name="Pladsholder til tekst 42"/>
          <p:cNvSpPr>
            <a:spLocks noGrp="1"/>
          </p:cNvSpPr>
          <p:nvPr>
            <p:ph type="body" sz="quarter" idx="23"/>
          </p:nvPr>
        </p:nvSpPr>
        <p:spPr/>
        <p:txBody>
          <a:bodyPr/>
          <a:lstStyle/>
          <a:p>
            <a:r>
              <a:rPr lang="da-DK"/>
              <a:t>Navn på modtager</a:t>
            </a:r>
          </a:p>
          <a:p>
            <a:r>
              <a:rPr lang="da-DK"/>
              <a:t>Adresse</a:t>
            </a:r>
          </a:p>
          <a:p>
            <a:r>
              <a:rPr lang="da-DK"/>
              <a:t>Postnummer, By</a:t>
            </a:r>
          </a:p>
        </p:txBody>
      </p:sp>
      <p:pic>
        <p:nvPicPr>
          <p:cNvPr id="10" name="Pladsholder til billede 9" descr="Moderne stol og skrivebord" title="Eksempelbillede"/>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Pladsholder til tekst 18"/>
          <p:cNvSpPr>
            <a:spLocks noGrp="1"/>
          </p:cNvSpPr>
          <p:nvPr>
            <p:ph type="body" sz="quarter" idx="21"/>
          </p:nvPr>
        </p:nvSpPr>
        <p:spPr/>
        <p:txBody>
          <a:bodyPr/>
          <a:lstStyle/>
          <a:p>
            <a:r>
              <a:rPr lang="da-DK"/>
              <a:t>Forårsrengøring med Fabrikam</a:t>
            </a:r>
          </a:p>
        </p:txBody>
      </p: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Pladsholder til tekst 115"/>
          <p:cNvSpPr>
            <a:spLocks noGrp="1"/>
          </p:cNvSpPr>
          <p:nvPr>
            <p:ph type="body" sz="quarter" idx="20"/>
          </p:nvPr>
        </p:nvSpPr>
        <p:spPr/>
        <p:txBody>
          <a:bodyPr/>
          <a:lstStyle/>
          <a:p>
            <a:r>
              <a:rPr lang="da-DK"/>
              <a:t>Gør den til din egen</a:t>
            </a:r>
          </a:p>
        </p:txBody>
      </p:sp>
      <p:sp>
        <p:nvSpPr>
          <p:cNvPr id="118" name="Pladsholder til tekst 117"/>
          <p:cNvSpPr>
            <a:spLocks noGrp="1"/>
          </p:cNvSpPr>
          <p:nvPr>
            <p:ph type="body" sz="quarter" idx="54"/>
          </p:nvPr>
        </p:nvSpPr>
        <p:spPr/>
        <p:txBody>
          <a:bodyPr/>
          <a:lstStyle/>
          <a:p>
            <a:pPr marL="0" indent="0">
              <a:buNone/>
            </a:pPr>
            <a:r>
              <a:rPr lang="da-DK"/>
              <a:t>Hvis du tror, det er svært at formatere et dokument, der ser så godt ud, så tager du fejl!</a:t>
            </a:r>
          </a:p>
          <a:p>
            <a:r>
              <a:rPr lang="da-DK"/>
              <a:t>Pladsholderne i denne brochure er formateret for dig. Hvis du vil erstatte en tekst, skal du blot markere den og overskrive den med din egen tekst. </a:t>
            </a:r>
          </a:p>
          <a:p>
            <a:r>
              <a:rPr lang="da-DK"/>
              <a:t>Hvis du vil tilføje eller fjerne punkttegn i teksten, skal du blot klikke på knappen Punkttegn under fanen Hjem.</a:t>
            </a:r>
          </a:p>
          <a:p>
            <a:r>
              <a:rPr lang="da-DK"/>
              <a:t>Hvis du har brug for at flytte eller kopiere de grønne streger, skal du vælge dem ved de punkterede konturer.</a:t>
            </a:r>
          </a:p>
        </p:txBody>
      </p:sp>
      <p:sp>
        <p:nvSpPr>
          <p:cNvPr id="119" name="Pladsholder til tekst 118"/>
          <p:cNvSpPr>
            <a:spLocks noGrp="1"/>
          </p:cNvSpPr>
          <p:nvPr>
            <p:ph type="body" sz="quarter" idx="55"/>
          </p:nvPr>
        </p:nvSpPr>
        <p:spPr/>
        <p:txBody>
          <a:bodyPr/>
          <a:lstStyle/>
          <a:p>
            <a:r>
              <a:rPr lang="da-DK"/>
              <a:t>Tilpas på ingen tid</a:t>
            </a:r>
          </a:p>
        </p:txBody>
      </p:sp>
      <p:sp>
        <p:nvSpPr>
          <p:cNvPr id="127" name="Pladsholder til tekst 126"/>
          <p:cNvSpPr>
            <a:spLocks noGrp="1"/>
          </p:cNvSpPr>
          <p:nvPr>
            <p:ph type="body" sz="quarter" idx="75"/>
          </p:nvPr>
        </p:nvSpPr>
        <p:spPr/>
        <p:txBody>
          <a:bodyPr/>
          <a:lstStyle/>
          <a:p>
            <a:pPr marL="0" indent="0">
              <a:buNone/>
            </a:pPr>
            <a:r>
              <a:rPr lang="da-DK"/>
              <a:t>Vil du bruge dine egne billeder i stedet for vores? Det er nemt! </a:t>
            </a:r>
          </a:p>
          <a:p>
            <a:r>
              <a:rPr lang="da-DK"/>
              <a:t>Du skal blot markere et billede og slette det og derefter benytte ikonet Indsæt billede i pladsholderen til at tilføje dit billede.</a:t>
            </a:r>
          </a:p>
          <a:p>
            <a:endParaRPr lang="da-DK"/>
          </a:p>
        </p:txBody>
      </p:sp>
      <p:pic>
        <p:nvPicPr>
          <p:cNvPr id="65" name="Pladsholder til billede 64" descr="Moderne skrivebord og stole foran vinduer fra gulv til loft i kontorbygning" title="Eksempelbilled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6" b="26"/>
          <a:stretch>
            <a:fillRect/>
          </a:stretch>
        </p:blipFill>
        <p:spPr/>
      </p:pic>
      <p:sp>
        <p:nvSpPr>
          <p:cNvPr id="126" name="Pladsholder til tekst 125"/>
          <p:cNvSpPr>
            <a:spLocks noGrp="1"/>
          </p:cNvSpPr>
          <p:nvPr>
            <p:ph type="body" sz="quarter" idx="76"/>
          </p:nvPr>
        </p:nvSpPr>
        <p:spPr/>
        <p:txBody>
          <a:bodyPr/>
          <a:lstStyle/>
          <a:p>
            <a:pPr marL="0" indent="0">
              <a:buNone/>
            </a:pPr>
            <a:r>
              <a:rPr lang="da-DK"/>
              <a:t>Dette er et godt sted at placere din "elevatorsalgstale". Hvad ville du sige, hvis du kun havde nogle få sekunder til at sælge dine produkter eller tjenester til nogen? </a:t>
            </a:r>
          </a:p>
          <a:p>
            <a:r>
              <a:rPr lang="da-DK"/>
              <a:t>Skriv din egen tekst for at præsentere firmaet og dets tjenester fra deres bedste side!</a:t>
            </a:r>
          </a:p>
        </p:txBody>
      </p:sp>
      <p:sp>
        <p:nvSpPr>
          <p:cNvPr id="120" name="Pladsholder til tekst 119"/>
          <p:cNvSpPr>
            <a:spLocks noGrp="1"/>
          </p:cNvSpPr>
          <p:nvPr>
            <p:ph type="body" sz="quarter" idx="61"/>
          </p:nvPr>
        </p:nvSpPr>
        <p:spPr/>
        <p:txBody>
          <a:bodyPr/>
          <a:lstStyle/>
          <a:p>
            <a:r>
              <a:rPr lang="da-DK" spc="-20" dirty="0"/>
              <a:t>Du skal ikke være genert!</a:t>
            </a:r>
          </a:p>
        </p:txBody>
      </p:sp>
      <p:sp>
        <p:nvSpPr>
          <p:cNvPr id="129" name="Pladsholder til tekst 128"/>
          <p:cNvSpPr>
            <a:spLocks noGrp="1"/>
          </p:cNvSpPr>
          <p:nvPr>
            <p:ph type="body" sz="quarter" idx="77"/>
          </p:nvPr>
        </p:nvSpPr>
        <p:spPr/>
        <p:txBody>
          <a:bodyPr/>
          <a:lstStyle/>
          <a:p>
            <a:pPr marL="0" indent="0">
              <a:buNone/>
            </a:pPr>
            <a:r>
              <a:rPr lang="da-DK" dirty="0"/>
              <a:t>Fortæl dem, hvor fantastisk du er. Opsummer nøgleoplysninger om, hvad du laver.</a:t>
            </a:r>
          </a:p>
          <a:p>
            <a:pPr marL="0" indent="0">
              <a:buNone/>
            </a:pPr>
            <a:r>
              <a:rPr lang="da-DK" dirty="0"/>
              <a:t>Du kan også nævne nogle af dine mest imponerende kunder her:</a:t>
            </a:r>
          </a:p>
          <a:p>
            <a:pPr lvl="0"/>
            <a:r>
              <a:rPr lang="da-DK" dirty="0"/>
              <a:t>Stor, vigtig virksomhed</a:t>
            </a:r>
          </a:p>
          <a:p>
            <a:pPr lvl="0"/>
            <a:r>
              <a:rPr lang="da-DK" dirty="0"/>
              <a:t>Meget kendt virksomhed</a:t>
            </a:r>
          </a:p>
          <a:p>
            <a:pPr lvl="0"/>
            <a:r>
              <a:rPr lang="da-DK" dirty="0"/>
              <a:t>Meget imponerende virksomhed</a:t>
            </a:r>
          </a:p>
          <a:p>
            <a:endParaRPr lang="da-DK" dirty="0"/>
          </a:p>
        </p:txBody>
      </p:sp>
      <p:sp>
        <p:nvSpPr>
          <p:cNvPr id="121" name="Pladsholder til tekst 120"/>
          <p:cNvSpPr>
            <a:spLocks noGrp="1"/>
          </p:cNvSpPr>
          <p:nvPr>
            <p:ph type="body" sz="quarter" idx="64"/>
          </p:nvPr>
        </p:nvSpPr>
        <p:spPr/>
        <p:txBody>
          <a:bodyPr/>
          <a:lstStyle/>
          <a:p>
            <a:r>
              <a:rPr lang="da-DK"/>
              <a:t>Kontakt os</a:t>
            </a:r>
          </a:p>
        </p:txBody>
      </p:sp>
      <p:pic>
        <p:nvPicPr>
          <p:cNvPr id="66" name="Pladsholder til billede 65" descr="Billede af kvindes hoved" title="Eksempelbillede"/>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l="66" r="66"/>
          <a:stretch>
            <a:fillRect/>
          </a:stretch>
        </p:blipFill>
        <p:spPr/>
      </p:pic>
      <p:sp>
        <p:nvSpPr>
          <p:cNvPr id="122" name="Pladsholder til tekst 121"/>
          <p:cNvSpPr>
            <a:spLocks noGrp="1"/>
          </p:cNvSpPr>
          <p:nvPr>
            <p:ph type="body" sz="quarter" idx="65"/>
          </p:nvPr>
        </p:nvSpPr>
        <p:spPr/>
        <p:txBody>
          <a:bodyPr/>
          <a:lstStyle/>
          <a:p>
            <a:r>
              <a:rPr lang="da-DK" dirty="0"/>
              <a:t>Mathilde Lund</a:t>
            </a:r>
          </a:p>
        </p:txBody>
      </p:sp>
      <p:sp>
        <p:nvSpPr>
          <p:cNvPr id="254" name="Pladsholder til tekst 253"/>
          <p:cNvSpPr>
            <a:spLocks noGrp="1"/>
          </p:cNvSpPr>
          <p:nvPr>
            <p:ph type="body" sz="quarter" idx="78"/>
          </p:nvPr>
        </p:nvSpPr>
        <p:spPr/>
        <p:txBody>
          <a:bodyPr/>
          <a:lstStyle/>
          <a:p>
            <a:r>
              <a:rPr lang="da-DK"/>
              <a:t>Ejer</a:t>
            </a:r>
          </a:p>
        </p:txBody>
      </p:sp>
      <p:sp>
        <p:nvSpPr>
          <p:cNvPr id="255" name="Pladsholder til tekst 254"/>
          <p:cNvSpPr>
            <a:spLocks noGrp="1"/>
          </p:cNvSpPr>
          <p:nvPr>
            <p:ph type="body" sz="quarter" idx="80"/>
          </p:nvPr>
        </p:nvSpPr>
        <p:spPr/>
        <p:txBody>
          <a:bodyPr/>
          <a:lstStyle/>
          <a:p>
            <a:r>
              <a:rPr lang="da-DK"/>
              <a:t>Hovedgaden 101</a:t>
            </a:r>
          </a:p>
          <a:p>
            <a:r>
              <a:rPr lang="da-DK"/>
              <a:t>9876 Storkøbing</a:t>
            </a:r>
          </a:p>
          <a:p>
            <a:r>
              <a:rPr lang="da-DK"/>
              <a:t>12 34 56 78</a:t>
            </a:r>
          </a:p>
        </p:txBody>
      </p:sp>
      <p:sp>
        <p:nvSpPr>
          <p:cNvPr id="123" name="Pladsholder til tekst 122"/>
          <p:cNvSpPr>
            <a:spLocks noGrp="1"/>
          </p:cNvSpPr>
          <p:nvPr>
            <p:ph type="body" sz="quarter" idx="67"/>
          </p:nvPr>
        </p:nvSpPr>
        <p:spPr/>
        <p:txBody>
          <a:bodyPr/>
          <a:lstStyle/>
          <a:p>
            <a:r>
              <a:rPr lang="da-DK" dirty="0"/>
              <a:t>mlund@fabrikam.com</a:t>
            </a:r>
            <a:endParaRPr lang="da-DK" dirty="0"/>
          </a:p>
        </p:txBody>
      </p:sp>
      <p:pic>
        <p:nvPicPr>
          <p:cNvPr id="67" name="Pladsholder til billede 66" descr="Billede af mands hoved" title="Eksempelbillede"/>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Pladsholder til tekst 123"/>
          <p:cNvSpPr>
            <a:spLocks noGrp="1"/>
          </p:cNvSpPr>
          <p:nvPr>
            <p:ph type="body" sz="quarter" idx="68"/>
          </p:nvPr>
        </p:nvSpPr>
        <p:spPr/>
        <p:txBody>
          <a:bodyPr/>
          <a:lstStyle/>
          <a:p>
            <a:r>
              <a:rPr lang="da-DK"/>
              <a:t>Kasper Friis</a:t>
            </a:r>
          </a:p>
        </p:txBody>
      </p:sp>
      <p:sp>
        <p:nvSpPr>
          <p:cNvPr id="130" name="Pladsholder til tekst 129"/>
          <p:cNvSpPr>
            <a:spLocks noGrp="1"/>
          </p:cNvSpPr>
          <p:nvPr>
            <p:ph type="body" sz="quarter" idx="79"/>
          </p:nvPr>
        </p:nvSpPr>
        <p:spPr/>
        <p:txBody>
          <a:bodyPr/>
          <a:lstStyle/>
          <a:p>
            <a:r>
              <a:rPr lang="da-DK"/>
              <a:t>Inspektør</a:t>
            </a:r>
          </a:p>
        </p:txBody>
      </p:sp>
      <p:sp>
        <p:nvSpPr>
          <p:cNvPr id="64" name="Pladsholder til tekst 63"/>
          <p:cNvSpPr>
            <a:spLocks noGrp="1"/>
          </p:cNvSpPr>
          <p:nvPr>
            <p:ph type="body" sz="quarter" idx="81"/>
          </p:nvPr>
        </p:nvSpPr>
        <p:spPr/>
        <p:txBody>
          <a:bodyPr/>
          <a:lstStyle/>
          <a:p>
            <a:endParaRPr lang="da-DK"/>
          </a:p>
          <a:p>
            <a:r>
              <a:rPr lang="da-DK"/>
              <a:t>Hovedgaden 101</a:t>
            </a:r>
          </a:p>
          <a:p>
            <a:r>
              <a:rPr lang="da-DK"/>
              <a:t>9876 Storkøbing</a:t>
            </a:r>
          </a:p>
          <a:p>
            <a:r>
              <a:rPr lang="da-DK"/>
              <a:t>12 34 56 99</a:t>
            </a:r>
          </a:p>
          <a:p>
            <a:endParaRPr lang="da-DK"/>
          </a:p>
        </p:txBody>
      </p:sp>
      <p:sp>
        <p:nvSpPr>
          <p:cNvPr id="78" name="Pladsholder til tekst 77"/>
          <p:cNvSpPr>
            <a:spLocks noGrp="1"/>
          </p:cNvSpPr>
          <p:nvPr>
            <p:ph type="body" sz="quarter" idx="70"/>
          </p:nvPr>
        </p:nvSpPr>
        <p:spPr/>
        <p:txBody>
          <a:bodyPr/>
          <a:lstStyle/>
          <a:p>
            <a:r>
              <a:rPr lang="da-DK"/>
              <a:t>kfriis@fabrikam.com</a:t>
            </a:r>
          </a:p>
        </p:txBody>
      </p:sp>
      <p:sp>
        <p:nvSpPr>
          <p:cNvPr id="125" name="Pladsholder til tekst 124"/>
          <p:cNvSpPr>
            <a:spLocks noGrp="1"/>
          </p:cNvSpPr>
          <p:nvPr>
            <p:ph type="body" sz="quarter" idx="72"/>
          </p:nvPr>
        </p:nvSpPr>
        <p:spPr/>
        <p:txBody>
          <a:bodyPr/>
          <a:lstStyle/>
          <a:p>
            <a:r>
              <a:rPr lang="da-DK"/>
              <a:t>www.fabrikam.com</a:t>
            </a:r>
          </a:p>
        </p:txBody>
      </p:sp>
      <p:sp>
        <p:nvSpPr>
          <p:cNvPr id="22" name="Pladsholder til tekst 21"/>
          <p:cNvSpPr>
            <a:spLocks noGrp="1"/>
          </p:cNvSpPr>
          <p:nvPr>
            <p:ph type="body" sz="quarter" idx="82"/>
          </p:nvPr>
        </p:nvSpPr>
        <p:spPr/>
        <p:txBody>
          <a:bodyPr>
            <a:normAutofit fontScale="25000" lnSpcReduction="20000"/>
          </a:bodyPr>
          <a:lstStyle/>
          <a:p>
            <a:endParaRPr lang="da-DK"/>
          </a:p>
        </p:txBody>
      </p:sp>
      <p:sp>
        <p:nvSpPr>
          <p:cNvPr id="23" name="Pladsholder til tekst 22"/>
          <p:cNvSpPr>
            <a:spLocks noGrp="1"/>
          </p:cNvSpPr>
          <p:nvPr>
            <p:ph type="body" sz="quarter" idx="83"/>
          </p:nvPr>
        </p:nvSpPr>
        <p:spPr/>
        <p:txBody>
          <a:bodyPr>
            <a:normAutofit fontScale="25000" lnSpcReduction="20000"/>
          </a:bodyPr>
          <a:lstStyle/>
          <a:p>
            <a:endParaRPr lang="da-DK"/>
          </a:p>
        </p:txBody>
      </p:sp>
      <p:sp>
        <p:nvSpPr>
          <p:cNvPr id="24" name="Pladsholder til tekst 23"/>
          <p:cNvSpPr>
            <a:spLocks noGrp="1"/>
          </p:cNvSpPr>
          <p:nvPr>
            <p:ph type="body" sz="quarter" idx="84"/>
          </p:nvPr>
        </p:nvSpPr>
        <p:spPr/>
        <p:txBody>
          <a:bodyPr>
            <a:normAutofit fontScale="25000" lnSpcReduction="20000"/>
          </a:bodyPr>
          <a:lstStyle/>
          <a:p>
            <a:endParaRPr lang="da-DK"/>
          </a:p>
        </p:txBody>
      </p:sp>
      <p:sp>
        <p:nvSpPr>
          <p:cNvPr id="25" name="Pladsholder til tekst 24"/>
          <p:cNvSpPr>
            <a:spLocks noGrp="1"/>
          </p:cNvSpPr>
          <p:nvPr>
            <p:ph type="body" sz="quarter" idx="85"/>
          </p:nvPr>
        </p:nvSpPr>
        <p:spPr/>
        <p:txBody>
          <a:bodyPr>
            <a:normAutofit fontScale="25000" lnSpcReduction="20000"/>
          </a:bodyPr>
          <a:lstStyle/>
          <a:p>
            <a:endParaRPr lang="da-DK"/>
          </a:p>
        </p:txBody>
      </p:sp>
      <p:sp>
        <p:nvSpPr>
          <p:cNvPr id="26" name="Pladsholder til tekst 25"/>
          <p:cNvSpPr>
            <a:spLocks noGrp="1"/>
          </p:cNvSpPr>
          <p:nvPr>
            <p:ph type="body" sz="quarter" idx="86"/>
          </p:nvPr>
        </p:nvSpPr>
        <p:spPr/>
        <p:txBody>
          <a:bodyPr>
            <a:normAutofit fontScale="25000" lnSpcReduction="20000"/>
          </a:bodyPr>
          <a:lstStyle/>
          <a:p>
            <a:endParaRPr lang="da-DK"/>
          </a:p>
        </p:txBody>
      </p:sp>
      <p:cxnSp>
        <p:nvCxnSpPr>
          <p:cNvPr id="2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øn brochur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A32F2F-9727-4EA3-9AC2-BFFA3FE96344}">
  <ds:schemaRefs>
    <ds:schemaRef ds:uri="http://schemas.microsoft.com/sharepoint/v3/contenttype/forms"/>
  </ds:schemaRefs>
</ds:datastoreItem>
</file>

<file path=customXml/itemProps2.xml><?xml version="1.0" encoding="utf-8"?>
<ds:datastoreItem xmlns:ds="http://schemas.openxmlformats.org/officeDocument/2006/customXml" ds:itemID="{52E7F423-7EB3-4A91-8FF1-ADFC97096D9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20C92A9-6E76-4173-ADCE-80784873D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443</Words>
  <Application>Microsoft Office PowerPoint</Application>
  <PresentationFormat>Brugerdefineret</PresentationFormat>
  <Paragraphs>47</Paragraphs>
  <Slides>2</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vt:i4>
      </vt:variant>
    </vt:vector>
  </HeadingPairs>
  <TitlesOfParts>
    <vt:vector size="5" baseType="lpstr">
      <vt:lpstr>Arial</vt:lpstr>
      <vt:lpstr>Georgia</vt:lpstr>
      <vt:lpstr>Grøn brochure 11 x 8.5</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2012-09-19T20:49:24Z</dcterms:created>
  <dcterms:modified xsi:type="dcterms:W3CDTF">2014-01-30T10:04:29Z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