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2447117E-D58A-422A-A81B-362E9F2EA265}" type="datetimeFigureOut">
              <a:rPr lang="da-DK" smtClean="0"/>
              <a:t>17-01-2014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9A438575-B761-4121-A7E4-457BB62656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D1552672-2D72-42C2-B0B5-4CADDCB794C9}" type="datetimeFigureOut">
              <a:t>17-01-2014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F54BA502-DDEA-4552-B72A-9C62FF6620C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Du kan tilføje dine egne kategorier og pointværdier på dette spilbræt. Indtast dine spørgsmål og svar på de slides, vi har stillet til rådighed.</a:t>
            </a:r>
          </a:p>
          <a:p>
            <a:endParaRPr lang="da-DK" dirty="0"/>
          </a:p>
          <a:p>
            <a:r>
              <a:rPr lang="da-DK" dirty="0"/>
              <a:t>I slideshowvisning skal du markere </a:t>
            </a:r>
            <a:r>
              <a:rPr lang="da-DK" dirty="0" smtClean="0"/>
              <a:t>den understregede tekst </a:t>
            </a:r>
            <a:r>
              <a:rPr lang="da-DK" dirty="0"/>
              <a:t>for at gå til spørgsmålet og derefter </a:t>
            </a:r>
            <a:r>
              <a:rPr lang="da-DK" dirty="0" smtClean="0"/>
              <a:t>flytte til sliden med svaret. </a:t>
            </a:r>
            <a:r>
              <a:rPr lang="da-DK" dirty="0"/>
              <a:t>Vælg </a:t>
            </a:r>
            <a:r>
              <a:rPr lang="da-DK" dirty="0" smtClean="0"/>
              <a:t>trekanten til venstre </a:t>
            </a:r>
            <a:r>
              <a:rPr lang="da-DK" dirty="0"/>
              <a:t>for at vende tilbage til denne spilbrætslide.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Skriv dine spørgsmål og svar i pladsholderne. Du kan tilføje kategorien og pointværdien nederst til reference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I slideshowvisning skal du vælge trekanten til højre for at få vist svaret. Vælg trekanten til venstre for at vende tilbage til spilbrætsliden.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Skriv dine spørgsmål og svar i pladsholderne. Du kan tilføje kategorien og pointværdien nederst til reference.</a:t>
            </a:r>
          </a:p>
          <a:p>
            <a:endParaRPr lang="da-DK" dirty="0"/>
          </a:p>
          <a:p>
            <a:r>
              <a:rPr lang="da-DK" dirty="0"/>
              <a:t>I slideshowvisning </a:t>
            </a:r>
            <a:r>
              <a:rPr lang="da-DK" dirty="0" smtClean="0"/>
              <a:t>skal du vælge </a:t>
            </a:r>
            <a:r>
              <a:rPr lang="da-DK" dirty="0"/>
              <a:t>trekanten til venstre for at vende tilbage til spilbrætsliden.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lbræ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1</a:t>
            </a:r>
          </a:p>
        </p:txBody>
      </p:sp>
      <p:sp>
        <p:nvSpPr>
          <p:cNvPr id="40" name="Pladsholder til tekst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5" name="Pladsholder til tekst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0" name="Pladsholder til tekst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5" name="Pladsholder til tekst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0" name="Pladsholder til tekst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6" name="Pladsholder til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2</a:t>
            </a:r>
          </a:p>
        </p:txBody>
      </p:sp>
      <p:sp>
        <p:nvSpPr>
          <p:cNvPr id="41" name="Pladsholder til tekst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6" name="Pladsholder til tekst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1" name="Pladsholder til tekst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6" name="Pladsholder til tekst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1" name="Pladsholder til tekst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7" name="Pladsholder til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3</a:t>
            </a:r>
          </a:p>
        </p:txBody>
      </p:sp>
      <p:sp>
        <p:nvSpPr>
          <p:cNvPr id="42" name="Pladsholder til tekst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7" name="Pladsholder til tekst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2" name="Pladsholder til tekst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7" name="Pladsholder til tekst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2" name="Pladsholder til tekst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8" name="Pladsholder til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4</a:t>
            </a:r>
          </a:p>
        </p:txBody>
      </p:sp>
      <p:sp>
        <p:nvSpPr>
          <p:cNvPr id="43" name="Pladsholder til tekst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8" name="Pladsholder til tekst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3" name="Pladsholder til tekst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8" name="Pladsholder til tekst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3" name="Pladsholder til tekst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39" name="Pladsholder til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Kategori 5</a:t>
            </a:r>
          </a:p>
        </p:txBody>
      </p:sp>
      <p:sp>
        <p:nvSpPr>
          <p:cNvPr id="44" name="Pladsholder til tekst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49" name="Pladsholder til tekst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4" name="Pladsholder til tekst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59" name="Pladsholder til tekst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64" name="Pladsholder til tekst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til kategor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ørgsmål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4-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Kategori 4-inddelingsslide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i kategor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 rot="16200000">
            <a:off x="-2011120" y="2090074"/>
            <a:ext cx="5749803" cy="15696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02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Spørgsmål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4</a:t>
            </a:r>
          </a:p>
        </p:txBody>
      </p:sp>
      <p:sp>
        <p:nvSpPr>
          <p:cNvPr id="12" name="Tilbage til spilbrættet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til kategor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ørgsmål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5-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Kategori 5-inddelingsslide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i kategori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 rot="16200000">
            <a:off x="-2011120" y="2136241"/>
            <a:ext cx="5749803" cy="147732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96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Spørgsmål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5</a:t>
            </a:r>
          </a:p>
        </p:txBody>
      </p:sp>
      <p:sp>
        <p:nvSpPr>
          <p:cNvPr id="12" name="Tilbage til spilbrættet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til kategori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ørgsmål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1-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Kategori 1-inddelingsslide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i kategor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 rot="16200000">
            <a:off x="-2011120" y="2090076"/>
            <a:ext cx="5749803" cy="15696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02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Spørgsmål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1</a:t>
            </a:r>
          </a:p>
        </p:txBody>
      </p:sp>
      <p:sp>
        <p:nvSpPr>
          <p:cNvPr id="14" name="Tilbage til spilbrættet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til kategor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ørgsmål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2-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Kategori 2-inddelingsslide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i kategor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 rot="16200000">
            <a:off x="-2011120" y="2090075"/>
            <a:ext cx="5749803" cy="15696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02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Spørgsmål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2</a:t>
            </a:r>
          </a:p>
        </p:txBody>
      </p:sp>
      <p:sp>
        <p:nvSpPr>
          <p:cNvPr id="12" name="Tilbage til spilbrættet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 til kategor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ørgsmål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38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Svar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svar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3-inddel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da-DK" sz="5400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Kategori 3-inddelingsslide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ørgsmål i kategor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ørgsmål"/>
          <p:cNvSpPr txBox="1"/>
          <p:nvPr userDrawn="1"/>
        </p:nvSpPr>
        <p:spPr>
          <a:xfrm rot="16200000">
            <a:off x="-2011120" y="2090074"/>
            <a:ext cx="5749803" cy="15696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da-DK" sz="102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Spørgsmål</a:t>
            </a:r>
          </a:p>
        </p:txBody>
      </p:sp>
      <p:sp>
        <p:nvSpPr>
          <p:cNvPr id="8" name="Spørgsmål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da-DK" sz="3200" baseline="0"/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Tilføj spørgsmål her. </a:t>
            </a:r>
          </a:p>
        </p:txBody>
      </p:sp>
      <p:sp>
        <p:nvSpPr>
          <p:cNvPr id="2" name="Rektangel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oint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da-DK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3200"/>
            </a:lvl2pPr>
            <a:lvl3pPr marL="0" indent="0" latinLnBrk="0">
              <a:spcBef>
                <a:spcPts val="0"/>
              </a:spcBef>
              <a:buNone/>
              <a:defRPr lang="da-DK" sz="3200"/>
            </a:lvl3pPr>
            <a:lvl4pPr marL="0" indent="0" latinLnBrk="0">
              <a:spcBef>
                <a:spcPts val="0"/>
              </a:spcBef>
              <a:buNone/>
              <a:defRPr lang="da-DK" sz="3200"/>
            </a:lvl4pPr>
            <a:lvl5pPr marL="0" indent="0" latinLnBrk="0">
              <a:spcBef>
                <a:spcPts val="0"/>
              </a:spcBef>
              <a:buNone/>
              <a:defRPr lang="da-DK" sz="3200"/>
            </a:lvl5pPr>
            <a:lvl6pPr marL="0" indent="0" latinLnBrk="0">
              <a:spcBef>
                <a:spcPts val="0"/>
              </a:spcBef>
              <a:buNone/>
              <a:defRPr lang="da-DK" sz="3200"/>
            </a:lvl6pPr>
            <a:lvl7pPr marL="0" indent="0" latinLnBrk="0">
              <a:spcBef>
                <a:spcPts val="0"/>
              </a:spcBef>
              <a:buNone/>
              <a:defRPr lang="da-DK" sz="3200"/>
            </a:lvl7pPr>
            <a:lvl8pPr marL="0" indent="0" latinLnBrk="0">
              <a:spcBef>
                <a:spcPts val="0"/>
              </a:spcBef>
              <a:buNone/>
              <a:defRPr lang="da-DK" sz="3200"/>
            </a:lvl8pPr>
            <a:lvl9pPr marL="0" indent="0" latinLnBrk="0">
              <a:spcBef>
                <a:spcPts val="0"/>
              </a:spcBef>
              <a:buNone/>
              <a:defRPr lang="da-DK" sz="3200"/>
            </a:lvl9pPr>
          </a:lstStyle>
          <a:p>
            <a:pPr lvl="0"/>
            <a:r>
              <a:rPr lang="da-DK"/>
              <a:t>Point</a:t>
            </a:r>
          </a:p>
        </p:txBody>
      </p:sp>
      <p:sp>
        <p:nvSpPr>
          <p:cNvPr id="10" name="Tilbage til spilbrættet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da-DK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da-DK"/>
              <a:t>Kategori 3</a:t>
            </a:r>
          </a:p>
        </p:txBody>
      </p:sp>
      <p:sp>
        <p:nvSpPr>
          <p:cNvPr id="12" name="Tilbage til spilbrættet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</a:t>
            </a:r>
            <a:r>
              <a:rPr lang="da-DK" noProof="0" dirty="0"/>
              <a:t>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t>17-01-2014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dsholder til tekst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  <p:sp>
        <p:nvSpPr>
          <p:cNvPr id="128" name="Pladsholder til tekst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>
                <a:hlinkClick r:id="rId3" action="ppaction://hlinksldjump"/>
              </a:rPr>
              <a:t>10</a:t>
            </a:r>
            <a:endParaRPr lang="da-DK"/>
          </a:p>
        </p:txBody>
      </p:sp>
      <p:sp>
        <p:nvSpPr>
          <p:cNvPr id="133" name="Pladsholder til tekst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a-DK">
                <a:hlinkClick r:id="rId4" action="ppaction://hlinksldjump"/>
              </a:rPr>
              <a:t>20</a:t>
            </a:r>
            <a:endParaRPr lang="da-DK"/>
          </a:p>
        </p:txBody>
      </p:sp>
      <p:sp>
        <p:nvSpPr>
          <p:cNvPr id="138" name="Pladsholder til tekst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>
                <a:hlinkClick r:id="rId5" action="ppaction://hlinksldjump"/>
              </a:rPr>
              <a:t>30</a:t>
            </a:r>
            <a:endParaRPr lang="da-DK"/>
          </a:p>
        </p:txBody>
      </p:sp>
      <p:sp>
        <p:nvSpPr>
          <p:cNvPr id="143" name="Pladsholder til tekst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a-DK">
                <a:hlinkClick r:id="rId6" action="ppaction://hlinksldjump"/>
              </a:rPr>
              <a:t>40</a:t>
            </a:r>
            <a:endParaRPr lang="da-DK"/>
          </a:p>
        </p:txBody>
      </p:sp>
      <p:sp>
        <p:nvSpPr>
          <p:cNvPr id="148" name="Pladsholder til tekst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da-DK">
                <a:hlinkClick r:id="rId7" action="ppaction://hlinksldjump"/>
              </a:rPr>
              <a:t>50</a:t>
            </a:r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  <p:sp>
        <p:nvSpPr>
          <p:cNvPr id="129" name="Pladsholder til tekst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>
                <a:hlinkClick r:id="rId8" action="ppaction://hlinksldjump"/>
              </a:rPr>
              <a:t>10</a:t>
            </a:r>
            <a:endParaRPr lang="da-DK"/>
          </a:p>
        </p:txBody>
      </p:sp>
      <p:sp>
        <p:nvSpPr>
          <p:cNvPr id="134" name="Pladsholder til tekst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>
                <a:hlinkClick r:id="rId9" action="ppaction://hlinksldjump"/>
              </a:rPr>
              <a:t>20</a:t>
            </a:r>
            <a:endParaRPr lang="da-DK"/>
          </a:p>
        </p:txBody>
      </p:sp>
      <p:sp>
        <p:nvSpPr>
          <p:cNvPr id="139" name="Pladsholder til tekst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da-DK">
                <a:hlinkClick r:id="rId10" action="ppaction://hlinksldjump"/>
              </a:rPr>
              <a:t>30</a:t>
            </a:r>
            <a:endParaRPr lang="da-DK"/>
          </a:p>
        </p:txBody>
      </p:sp>
      <p:sp>
        <p:nvSpPr>
          <p:cNvPr id="144" name="Pladsholder til tekst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da-DK">
                <a:hlinkClick r:id="rId11" action="ppaction://hlinksldjump"/>
              </a:rPr>
              <a:t>40</a:t>
            </a:r>
            <a:endParaRPr lang="da-DK"/>
          </a:p>
        </p:txBody>
      </p:sp>
      <p:sp>
        <p:nvSpPr>
          <p:cNvPr id="149" name="Pladsholder til tekst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da-DK">
                <a:hlinkClick r:id="rId12" action="ppaction://hlinksldjump"/>
              </a:rPr>
              <a:t>50</a:t>
            </a:r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  <p:sp>
        <p:nvSpPr>
          <p:cNvPr id="130" name="Pladsholder til tekst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>
                <a:hlinkClick r:id="rId13" action="ppaction://hlinksldjump"/>
              </a:rPr>
              <a:t>10</a:t>
            </a:r>
            <a:endParaRPr lang="da-DK"/>
          </a:p>
        </p:txBody>
      </p:sp>
      <p:sp>
        <p:nvSpPr>
          <p:cNvPr id="135" name="Pladsholder til tekst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>
                <a:hlinkClick r:id="rId14" action="ppaction://hlinksldjump"/>
              </a:rPr>
              <a:t>20</a:t>
            </a:r>
            <a:endParaRPr lang="da-DK"/>
          </a:p>
        </p:txBody>
      </p:sp>
      <p:sp>
        <p:nvSpPr>
          <p:cNvPr id="140" name="Pladsholder til tekst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da-DK">
                <a:hlinkClick r:id="rId15" action="ppaction://hlinksldjump"/>
              </a:rPr>
              <a:t>30</a:t>
            </a:r>
            <a:endParaRPr lang="da-DK"/>
          </a:p>
        </p:txBody>
      </p:sp>
      <p:sp>
        <p:nvSpPr>
          <p:cNvPr id="145" name="Pladsholder til tekst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da-DK">
                <a:hlinkClick r:id="rId16" action="ppaction://hlinksldjump"/>
              </a:rPr>
              <a:t>40</a:t>
            </a:r>
            <a:endParaRPr lang="da-DK"/>
          </a:p>
        </p:txBody>
      </p:sp>
      <p:sp>
        <p:nvSpPr>
          <p:cNvPr id="150" name="Pladsholder til tekst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da-DK">
                <a:hlinkClick r:id="rId17" action="ppaction://hlinksldjump"/>
              </a:rPr>
              <a:t>50</a:t>
            </a:r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  <p:sp>
        <p:nvSpPr>
          <p:cNvPr id="131" name="Pladsholder til tekst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a-DK">
                <a:hlinkClick r:id="rId18" action="ppaction://hlinksldjump"/>
              </a:rPr>
              <a:t>10</a:t>
            </a:r>
            <a:endParaRPr lang="da-DK"/>
          </a:p>
        </p:txBody>
      </p:sp>
      <p:sp>
        <p:nvSpPr>
          <p:cNvPr id="136" name="Pladsholder til tekst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>
                <a:hlinkClick r:id="rId19" action="ppaction://hlinksldjump"/>
              </a:rPr>
              <a:t>20</a:t>
            </a:r>
            <a:endParaRPr lang="da-DK"/>
          </a:p>
        </p:txBody>
      </p:sp>
      <p:sp>
        <p:nvSpPr>
          <p:cNvPr id="141" name="Pladsholder til tekst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da-DK">
                <a:hlinkClick r:id="rId20" action="ppaction://hlinksldjump"/>
              </a:rPr>
              <a:t>30</a:t>
            </a:r>
            <a:endParaRPr lang="da-DK"/>
          </a:p>
        </p:txBody>
      </p:sp>
      <p:sp>
        <p:nvSpPr>
          <p:cNvPr id="146" name="Pladsholder til tekst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da-DK">
                <a:hlinkClick r:id="rId21" action="ppaction://hlinksldjump"/>
              </a:rPr>
              <a:t>40</a:t>
            </a:r>
            <a:endParaRPr lang="da-DK"/>
          </a:p>
        </p:txBody>
      </p:sp>
      <p:sp>
        <p:nvSpPr>
          <p:cNvPr id="151" name="Pladsholder til tekst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da-DK">
                <a:hlinkClick r:id="rId22" action="ppaction://hlinksldjump"/>
              </a:rPr>
              <a:t>50</a:t>
            </a:r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  <p:sp>
        <p:nvSpPr>
          <p:cNvPr id="132" name="Pladsholder til tekst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>
                <a:hlinkClick r:id="rId23" action="ppaction://hlinksldjump"/>
              </a:rPr>
              <a:t>10</a:t>
            </a:r>
            <a:endParaRPr lang="da-DK"/>
          </a:p>
        </p:txBody>
      </p:sp>
      <p:sp>
        <p:nvSpPr>
          <p:cNvPr id="137" name="Pladsholder til tekst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da-DK">
                <a:hlinkClick r:id="rId24" action="ppaction://hlinksldjump"/>
              </a:rPr>
              <a:t>20</a:t>
            </a:r>
            <a:endParaRPr lang="da-DK"/>
          </a:p>
        </p:txBody>
      </p:sp>
      <p:sp>
        <p:nvSpPr>
          <p:cNvPr id="142" name="Pladsholder til tekst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a-DK">
                <a:hlinkClick r:id="rId25" action="ppaction://hlinksldjump"/>
              </a:rPr>
              <a:t>30</a:t>
            </a:r>
            <a:endParaRPr lang="da-DK"/>
          </a:p>
        </p:txBody>
      </p:sp>
      <p:sp>
        <p:nvSpPr>
          <p:cNvPr id="147" name="Pladsholder til tekst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da-DK">
                <a:hlinkClick r:id="rId26" action="ppaction://hlinksldjump"/>
              </a:rPr>
              <a:t>40</a:t>
            </a:r>
            <a:endParaRPr lang="da-DK"/>
          </a:p>
        </p:txBody>
      </p:sp>
      <p:sp>
        <p:nvSpPr>
          <p:cNvPr id="152" name="Pladsholder til tekst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da-DK">
                <a:hlinkClick r:id="rId27" action="ppaction://hlinksldjump"/>
              </a:rPr>
              <a:t>50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2 følger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1 følger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2-spørgsmål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2-svar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3 følger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3-spørgsmål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3-svar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4 følger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4-spørgsmål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4-svar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Spørgsmål i kategori 5 følger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5-svar til 10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10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5-svar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5-spørgsmål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5-svar til 50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50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1-svar til 20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20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1-svar til 30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30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Kategori 1-spørgsmål til 40 point</a:t>
            </a:r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40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verigt spilbræt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600</Words>
  <Application>Microsoft Office PowerPoint</Application>
  <PresentationFormat>Widescreen</PresentationFormat>
  <Paragraphs>199</Paragraphs>
  <Slides>56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Farverigt spilbræt 16x9</vt:lpstr>
      <vt:lpstr>PowerPoint-præsentation</vt:lpstr>
      <vt:lpstr>Spørgsmål i kategori 1 følger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Spørgsmål i kategori 2 følger</vt:lpstr>
      <vt:lpstr>Kategori 2</vt:lpstr>
      <vt:lpstr>Kategori 2</vt:lpstr>
      <vt:lpstr>PowerPoint-præsentation</vt:lpstr>
      <vt:lpstr>Kategori 2</vt:lpstr>
      <vt:lpstr>Kategori 2</vt:lpstr>
      <vt:lpstr>Kategori 2</vt:lpstr>
      <vt:lpstr>Kategori 2</vt:lpstr>
      <vt:lpstr>Kategori 2</vt:lpstr>
      <vt:lpstr>Kategori 2</vt:lpstr>
      <vt:lpstr>Kategori 2</vt:lpstr>
      <vt:lpstr>Spørgsmål i kategori 3 følger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Spørgsmål i kategori 4 følger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Spørgsmål i kategori 5 følger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2014-01-17T08:51:18Z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