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6" r:id="rId5"/>
    <p:sldId id="262" r:id="rId6"/>
    <p:sldId id="257" r:id="rId7"/>
    <p:sldId id="258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721" autoAdjust="0"/>
  </p:normalViewPr>
  <p:slideViewPr>
    <p:cSldViewPr snapToGrid="0" showGuides="1">
      <p:cViewPr varScale="1">
        <p:scale>
          <a:sx n="87" d="100"/>
          <a:sy n="87" d="100"/>
        </p:scale>
        <p:origin x="64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0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0" d="100"/>
          <a:sy n="70" d="100"/>
        </p:scale>
        <p:origin x="324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a-DK" sz="1200"/>
            </a:lvl1pPr>
          </a:lstStyle>
          <a:p>
            <a:fld id="{2447117E-D58A-422A-A81B-362E9F2EA265}" type="datetimeFigureOut">
              <a:rPr lang="da-DK" smtClean="0"/>
              <a:t>17-01-2014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1200"/>
            </a:lvl1pPr>
          </a:lstStyle>
          <a:p>
            <a:fld id="{9A438575-B761-4121-A7E4-457BB62656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a-DK" sz="1200"/>
            </a:lvl1pPr>
          </a:lstStyle>
          <a:p>
            <a:fld id="{D1552672-2D72-42C2-B0B5-4CADDCB794C9}" type="datetimeFigureOut">
              <a:t>17-01-2014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1200"/>
            </a:lvl1pPr>
          </a:lstStyle>
          <a:p>
            <a:fld id="{F54BA502-DDEA-4552-B72A-9C62FF6620C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Du kan </a:t>
            </a:r>
            <a:r>
              <a:rPr lang="da-DK" dirty="0" smtClean="0"/>
              <a:t>tilføje dine </a:t>
            </a:r>
            <a:r>
              <a:rPr lang="da-DK" dirty="0"/>
              <a:t>egne kategorier og pointværdier </a:t>
            </a:r>
            <a:r>
              <a:rPr lang="da-DK" dirty="0" smtClean="0"/>
              <a:t>på </a:t>
            </a:r>
            <a:r>
              <a:rPr lang="da-DK" dirty="0"/>
              <a:t>dette </a:t>
            </a:r>
            <a:r>
              <a:rPr lang="da-DK" dirty="0" smtClean="0"/>
              <a:t>spilbræt. Skriv </a:t>
            </a:r>
            <a:r>
              <a:rPr lang="da-DK" dirty="0"/>
              <a:t>dine spørgsmål og svar på de slides, vi har stillet til rådighed</a:t>
            </a:r>
            <a:r>
              <a:rPr lang="da-DK" dirty="0" smtClean="0"/>
              <a:t>.</a:t>
            </a:r>
          </a:p>
          <a:p>
            <a:endParaRPr lang="da-DK" dirty="0" smtClean="0"/>
          </a:p>
          <a:p>
            <a:r>
              <a:rPr lang="da-DK" dirty="0" smtClean="0"/>
              <a:t>I </a:t>
            </a:r>
            <a:r>
              <a:rPr lang="da-DK" dirty="0"/>
              <a:t>slideshowvisning skal du </a:t>
            </a:r>
            <a:r>
              <a:rPr lang="da-DK" dirty="0" smtClean="0"/>
              <a:t>vælge den understregede tekst </a:t>
            </a:r>
            <a:r>
              <a:rPr lang="da-DK" dirty="0"/>
              <a:t>for at gå til spørgsmålet </a:t>
            </a:r>
            <a:r>
              <a:rPr lang="da-DK" dirty="0" smtClean="0"/>
              <a:t>og derefter</a:t>
            </a:r>
            <a:r>
              <a:rPr lang="da-DK" dirty="0"/>
              <a:t> vælge trekanten til højre for at få vist svaret</a:t>
            </a:r>
            <a:r>
              <a:rPr lang="da-DK" dirty="0" smtClean="0"/>
              <a:t>. </a:t>
            </a:r>
            <a:r>
              <a:rPr lang="da-DK" dirty="0"/>
              <a:t>Brug trekanten til venstre for at komme tilbage til denne spilbrætslide.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0197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9980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Skriv </a:t>
            </a:r>
            <a:r>
              <a:rPr lang="da-DK" dirty="0"/>
              <a:t>dine spørgsmål og svar i pladsholderne. Du kan tilføje kategorien og pointværdien nederst til reference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r>
              <a:rPr lang="da-DK" dirty="0"/>
              <a:t>I slideshowvisning </a:t>
            </a:r>
            <a:r>
              <a:rPr lang="da-DK" dirty="0" smtClean="0"/>
              <a:t>skal du vælge </a:t>
            </a:r>
            <a:r>
              <a:rPr lang="da-DK" dirty="0"/>
              <a:t>trekanten til højre for at få vist svaret. </a:t>
            </a:r>
            <a:r>
              <a:rPr lang="da-DK" dirty="0" smtClean="0"/>
              <a:t>Vælg </a:t>
            </a:r>
            <a:r>
              <a:rPr lang="da-DK" dirty="0"/>
              <a:t>trekanten til venstre for at vende tilbage til denne spilbrætslide. 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9902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1690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3831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ilbræ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Kategori 1</a:t>
            </a:r>
          </a:p>
        </p:txBody>
      </p:sp>
      <p:sp>
        <p:nvSpPr>
          <p:cNvPr id="40" name="Pladsholder til tekst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45" name="Pladsholder til tekst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50" name="Pladsholder til tekst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55" name="Pladsholder til tekst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60" name="Pladsholder til tekst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36" name="Pladsholder til tekst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Kategori 2</a:t>
            </a:r>
          </a:p>
        </p:txBody>
      </p:sp>
      <p:sp>
        <p:nvSpPr>
          <p:cNvPr id="41" name="Pladsholder til tekst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46" name="Pladsholder til tekst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51" name="Pladsholder til tekst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56" name="Pladsholder til tekst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61" name="Pladsholder til tekst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37" name="Pladsholder til tekst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Kategori 3</a:t>
            </a:r>
          </a:p>
        </p:txBody>
      </p:sp>
      <p:sp>
        <p:nvSpPr>
          <p:cNvPr id="42" name="Pladsholder til tekst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47" name="Pladsholder til tekst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52" name="Pladsholder til tekst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57" name="Pladsholder til tekst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62" name="Pladsholder til tekst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38" name="Pladsholder til tekst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Kategori 4</a:t>
            </a:r>
          </a:p>
        </p:txBody>
      </p:sp>
      <p:sp>
        <p:nvSpPr>
          <p:cNvPr id="43" name="Pladsholder til tekst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48" name="Pladsholder til tekst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53" name="Pladsholder til tekst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58" name="Pladsholder til tekst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63" name="Pladsholder til tekst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39" name="Pladsholder til tekst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Kategori 5</a:t>
            </a:r>
          </a:p>
        </p:txBody>
      </p:sp>
      <p:sp>
        <p:nvSpPr>
          <p:cNvPr id="44" name="Pladsholder til tekst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49" name="Pladsholder til tekst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54" name="Pladsholder til tekst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59" name="Pladsholder til tekst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64" name="Pladsholder til tekst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ørgsmål og sva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pørgsmål"/>
          <p:cNvSpPr txBox="1"/>
          <p:nvPr userDrawn="1"/>
        </p:nvSpPr>
        <p:spPr>
          <a:xfrm>
            <a:off x="-208546" y="-74768"/>
            <a:ext cx="3171219" cy="3017903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da-DK" sz="36000" dirty="0" err="1" smtClean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Sp</a:t>
            </a:r>
            <a:r>
              <a:rPr lang="pl-PL" sz="36000" dirty="0" smtClean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.</a:t>
            </a:r>
            <a:endParaRPr lang="da-DK" sz="36000" dirty="0">
              <a:solidFill>
                <a:schemeClr val="bg2">
                  <a:lumMod val="7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var"/>
          <p:cNvSpPr txBox="1"/>
          <p:nvPr userDrawn="1"/>
        </p:nvSpPr>
        <p:spPr>
          <a:xfrm>
            <a:off x="-150179" y="2729132"/>
            <a:ext cx="3112852" cy="3022139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da-DK" sz="36000" dirty="0" smtClean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Sv</a:t>
            </a:r>
            <a:r>
              <a:rPr lang="pl-PL" sz="36000" dirty="0" smtClean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.</a:t>
            </a:r>
            <a:endParaRPr lang="da-DK" sz="36000" dirty="0">
              <a:solidFill>
                <a:schemeClr val="bg2">
                  <a:lumMod val="7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pørgsmål"/>
          <p:cNvSpPr>
            <a:spLocks noGrp="1"/>
          </p:cNvSpPr>
          <p:nvPr>
            <p:ph type="body" sz="quarter" idx="13" hasCustomPrompt="1"/>
          </p:nvPr>
        </p:nvSpPr>
        <p:spPr>
          <a:xfrm>
            <a:off x="3031891" y="1112051"/>
            <a:ext cx="7972719" cy="1727501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da-DK" sz="3200" baseline="0"/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Tilføj spørgsmål her </a:t>
            </a:r>
          </a:p>
        </p:txBody>
      </p:sp>
      <p:sp>
        <p:nvSpPr>
          <p:cNvPr id="9" name="Svar"/>
          <p:cNvSpPr>
            <a:spLocks noGrp="1"/>
          </p:cNvSpPr>
          <p:nvPr>
            <p:ph type="body" sz="quarter" idx="14" hasCustomPrompt="1"/>
          </p:nvPr>
        </p:nvSpPr>
        <p:spPr>
          <a:xfrm>
            <a:off x="3031891" y="3929975"/>
            <a:ext cx="7972719" cy="1643610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da-DK" sz="3200" baseline="0"/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Tilføj svar her. Brug pilen til højre til at få vist svaret i slideshowvisning.</a:t>
            </a:r>
          </a:p>
        </p:txBody>
      </p:sp>
      <p:sp>
        <p:nvSpPr>
          <p:cNvPr id="2" name="Rektangel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Point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da-DK" sz="4800" baseline="0">
                <a:solidFill>
                  <a:schemeClr val="tx1">
                    <a:alpha val="50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10" name="Tilbage til spilbrættet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chemeClr val="tx1"/>
              </a:solidFill>
            </a:endParaRPr>
          </a:p>
        </p:txBody>
      </p:sp>
      <p:sp>
        <p:nvSpPr>
          <p:cNvPr id="4" name="Kategori"/>
          <p:cNvSpPr>
            <a:spLocks noGrp="1"/>
          </p:cNvSpPr>
          <p:nvPr>
            <p:ph type="title" hasCustomPrompt="1"/>
          </p:nvPr>
        </p:nvSpPr>
        <p:spPr bwMode="auto">
          <a:xfrm>
            <a:off x="1133588" y="5900384"/>
            <a:ext cx="7969542" cy="781394"/>
          </a:xfrm>
        </p:spPr>
        <p:txBody>
          <a:bodyPr/>
          <a:lstStyle>
            <a:lvl1pPr latinLnBrk="0">
              <a:defRPr lang="da-DK"/>
            </a:lvl1pPr>
          </a:lstStyle>
          <a:p>
            <a:r>
              <a:rPr lang="da-DK"/>
              <a:t>Tilføj kategorien her til reference</a:t>
            </a:r>
          </a:p>
        </p:txBody>
      </p:sp>
      <p:sp>
        <p:nvSpPr>
          <p:cNvPr id="14" name="Vis svaret"/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4" presetClass="emph" presetSubtype="0" fill="hold" nodeType="withEffect">
                  <p:stCondLst>
                    <p:cond delay="0"/>
                  </p:stCondLst>
                  <p:childTnLst>
                    <p:animClr clrSpc="hsl" dir="cw">
                      <p:cBhvr override="childStyle">
                        <p:cTn dur="250" fill="hold"/>
                        <p:tgtEl>
                          <p:spTgt spid="8"/>
                        </p:tgtEl>
                        <p:attrNameLst>
                          <p:attrName>style.color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stroke.color</p:attrName>
                        </p:attrNameLst>
                      </p:cBhvr>
                      <p:by>
                        <p:hsl h="0" s="-12549" l="-25098"/>
                      </p:by>
                    </p:animClr>
                    <p:set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deling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da-DK" sz="5400" baseline="0"/>
            </a:lvl1pPr>
          </a:lstStyle>
          <a:p>
            <a:r>
              <a:rPr lang="da-DK"/>
              <a:t>Inddelingsslide</a:t>
            </a:r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</a:t>
            </a:r>
            <a:r>
              <a:rPr lang="da-DK" noProof="0" dirty="0"/>
              <a:t>redigere</a:t>
            </a:r>
            <a:r>
              <a:rPr lang="da-DK" dirty="0"/>
              <a:t>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a-DK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t>17-01-2014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da-DK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a-DK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9" r:id="rId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a-DK" sz="2400" kern="1200">
          <a:solidFill>
            <a:schemeClr val="tx1">
              <a:alpha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da-DK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26" Type="http://schemas.openxmlformats.org/officeDocument/2006/relationships/slide" Target="slide30.xml"/><Relationship Id="rId3" Type="http://schemas.openxmlformats.org/officeDocument/2006/relationships/slide" Target="slide3.xml"/><Relationship Id="rId21" Type="http://schemas.openxmlformats.org/officeDocument/2006/relationships/slide" Target="slide24.xml"/><Relationship Id="rId7" Type="http://schemas.openxmlformats.org/officeDocument/2006/relationships/slide" Target="slide7.xml"/><Relationship Id="rId12" Type="http://schemas.openxmlformats.org/officeDocument/2006/relationships/slide" Target="slide13.xml"/><Relationship Id="rId17" Type="http://schemas.openxmlformats.org/officeDocument/2006/relationships/slide" Target="slide19.xml"/><Relationship Id="rId25" Type="http://schemas.openxmlformats.org/officeDocument/2006/relationships/slide" Target="slide29.xml"/><Relationship Id="rId2" Type="http://schemas.openxmlformats.org/officeDocument/2006/relationships/notesSlide" Target="../notesSlides/notesSlide1.xml"/><Relationship Id="rId16" Type="http://schemas.openxmlformats.org/officeDocument/2006/relationships/slide" Target="slide18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2.xml"/><Relationship Id="rId24" Type="http://schemas.openxmlformats.org/officeDocument/2006/relationships/slide" Target="slide28.xml"/><Relationship Id="rId5" Type="http://schemas.openxmlformats.org/officeDocument/2006/relationships/slide" Target="slide5.xml"/><Relationship Id="rId15" Type="http://schemas.openxmlformats.org/officeDocument/2006/relationships/slide" Target="slide17.xml"/><Relationship Id="rId23" Type="http://schemas.openxmlformats.org/officeDocument/2006/relationships/slide" Target="slide27.xml"/><Relationship Id="rId10" Type="http://schemas.openxmlformats.org/officeDocument/2006/relationships/slide" Target="slide11.xml"/><Relationship Id="rId19" Type="http://schemas.openxmlformats.org/officeDocument/2006/relationships/slide" Target="slide22.xml"/><Relationship Id="rId4" Type="http://schemas.openxmlformats.org/officeDocument/2006/relationships/slide" Target="slide4.xml"/><Relationship Id="rId9" Type="http://schemas.openxmlformats.org/officeDocument/2006/relationships/slide" Target="slide10.xml"/><Relationship Id="rId14" Type="http://schemas.openxmlformats.org/officeDocument/2006/relationships/slide" Target="slide16.xml"/><Relationship Id="rId22" Type="http://schemas.openxmlformats.org/officeDocument/2006/relationships/slide" Target="slide25.xml"/><Relationship Id="rId27" Type="http://schemas.openxmlformats.org/officeDocument/2006/relationships/slide" Target="slide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dsholder til tekst 11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1</a:t>
            </a:r>
          </a:p>
        </p:txBody>
      </p:sp>
      <p:sp>
        <p:nvSpPr>
          <p:cNvPr id="128" name="Pladsholder til tekst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a-DK">
                <a:hlinkClick r:id="rId3" action="ppaction://hlinksldjump"/>
              </a:rPr>
              <a:t>10</a:t>
            </a:r>
            <a:endParaRPr lang="da-DK"/>
          </a:p>
        </p:txBody>
      </p:sp>
      <p:sp>
        <p:nvSpPr>
          <p:cNvPr id="133" name="Pladsholder til tekst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da-DK">
                <a:hlinkClick r:id="rId4" action="ppaction://hlinksldjump"/>
              </a:rPr>
              <a:t>20</a:t>
            </a:r>
            <a:endParaRPr lang="da-DK"/>
          </a:p>
        </p:txBody>
      </p:sp>
      <p:sp>
        <p:nvSpPr>
          <p:cNvPr id="138" name="Pladsholder til tekst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da-DK">
                <a:hlinkClick r:id="rId5" action="ppaction://hlinksldjump"/>
              </a:rPr>
              <a:t>30</a:t>
            </a:r>
            <a:endParaRPr lang="da-DK"/>
          </a:p>
        </p:txBody>
      </p:sp>
      <p:sp>
        <p:nvSpPr>
          <p:cNvPr id="143" name="Pladsholder til tekst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a-DK">
                <a:hlinkClick r:id="rId6" action="ppaction://hlinksldjump"/>
              </a:rPr>
              <a:t>40</a:t>
            </a:r>
            <a:endParaRPr lang="da-DK"/>
          </a:p>
        </p:txBody>
      </p:sp>
      <p:sp>
        <p:nvSpPr>
          <p:cNvPr id="148" name="Pladsholder til tekst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da-DK">
                <a:hlinkClick r:id="rId7" action="ppaction://hlinksldjump"/>
              </a:rPr>
              <a:t>50</a:t>
            </a:r>
            <a:endParaRPr lang="da-DK"/>
          </a:p>
        </p:txBody>
      </p:sp>
      <p:sp>
        <p:nvSpPr>
          <p:cNvPr id="119" name="Pladsholder til tekst 11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Kategori 2</a:t>
            </a:r>
          </a:p>
        </p:txBody>
      </p:sp>
      <p:sp>
        <p:nvSpPr>
          <p:cNvPr id="129" name="Pladsholder til tekst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a-DK">
                <a:hlinkClick r:id="rId8" action="ppaction://hlinksldjump"/>
              </a:rPr>
              <a:t>10</a:t>
            </a:r>
            <a:endParaRPr lang="da-DK"/>
          </a:p>
        </p:txBody>
      </p:sp>
      <p:sp>
        <p:nvSpPr>
          <p:cNvPr id="134" name="Pladsholder til tekst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da-DK">
                <a:hlinkClick r:id="rId9" action="ppaction://hlinksldjump"/>
              </a:rPr>
              <a:t>20</a:t>
            </a:r>
            <a:endParaRPr lang="da-DK"/>
          </a:p>
        </p:txBody>
      </p:sp>
      <p:sp>
        <p:nvSpPr>
          <p:cNvPr id="139" name="Pladsholder til tekst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da-DK">
                <a:hlinkClick r:id="rId10" action="ppaction://hlinksldjump"/>
              </a:rPr>
              <a:t>30</a:t>
            </a:r>
            <a:endParaRPr lang="da-DK"/>
          </a:p>
        </p:txBody>
      </p:sp>
      <p:sp>
        <p:nvSpPr>
          <p:cNvPr id="144" name="Pladsholder til tekst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da-DK">
                <a:hlinkClick r:id="rId11" action="ppaction://hlinksldjump"/>
              </a:rPr>
              <a:t>40</a:t>
            </a:r>
            <a:endParaRPr lang="da-DK"/>
          </a:p>
        </p:txBody>
      </p:sp>
      <p:sp>
        <p:nvSpPr>
          <p:cNvPr id="149" name="Pladsholder til tekst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da-DK">
                <a:hlinkClick r:id="rId12" action="ppaction://hlinksldjump"/>
              </a:rPr>
              <a:t>50</a:t>
            </a:r>
            <a:endParaRPr lang="da-DK"/>
          </a:p>
        </p:txBody>
      </p:sp>
      <p:sp>
        <p:nvSpPr>
          <p:cNvPr id="120" name="Pladsholder til tekst 11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/>
              <a:t>Kategori 3</a:t>
            </a:r>
          </a:p>
        </p:txBody>
      </p:sp>
      <p:sp>
        <p:nvSpPr>
          <p:cNvPr id="130" name="Pladsholder til tekst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a-DK">
                <a:hlinkClick r:id="rId13" action="ppaction://hlinksldjump"/>
              </a:rPr>
              <a:t>10</a:t>
            </a:r>
            <a:endParaRPr lang="da-DK"/>
          </a:p>
        </p:txBody>
      </p:sp>
      <p:sp>
        <p:nvSpPr>
          <p:cNvPr id="135" name="Pladsholder til tekst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da-DK">
                <a:hlinkClick r:id="rId14" action="ppaction://hlinksldjump"/>
              </a:rPr>
              <a:t>20</a:t>
            </a:r>
            <a:endParaRPr lang="da-DK"/>
          </a:p>
        </p:txBody>
      </p:sp>
      <p:sp>
        <p:nvSpPr>
          <p:cNvPr id="140" name="Pladsholder til tekst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da-DK">
                <a:hlinkClick r:id="rId15" action="ppaction://hlinksldjump"/>
              </a:rPr>
              <a:t>30</a:t>
            </a:r>
            <a:endParaRPr lang="da-DK"/>
          </a:p>
        </p:txBody>
      </p:sp>
      <p:sp>
        <p:nvSpPr>
          <p:cNvPr id="145" name="Pladsholder til tekst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da-DK">
                <a:hlinkClick r:id="rId16" action="ppaction://hlinksldjump"/>
              </a:rPr>
              <a:t>40</a:t>
            </a:r>
            <a:endParaRPr lang="da-DK"/>
          </a:p>
        </p:txBody>
      </p:sp>
      <p:sp>
        <p:nvSpPr>
          <p:cNvPr id="150" name="Pladsholder til tekst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da-DK">
                <a:hlinkClick r:id="rId17" action="ppaction://hlinksldjump"/>
              </a:rPr>
              <a:t>50</a:t>
            </a:r>
            <a:endParaRPr lang="da-DK"/>
          </a:p>
        </p:txBody>
      </p:sp>
      <p:sp>
        <p:nvSpPr>
          <p:cNvPr id="126" name="Pladsholder til tekst 12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Kategori 4</a:t>
            </a:r>
          </a:p>
        </p:txBody>
      </p:sp>
      <p:sp>
        <p:nvSpPr>
          <p:cNvPr id="131" name="Pladsholder til tekst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a-DK">
                <a:hlinkClick r:id="rId18" action="ppaction://hlinksldjump"/>
              </a:rPr>
              <a:t>10</a:t>
            </a:r>
            <a:endParaRPr lang="da-DK"/>
          </a:p>
        </p:txBody>
      </p:sp>
      <p:sp>
        <p:nvSpPr>
          <p:cNvPr id="136" name="Pladsholder til tekst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da-DK">
                <a:hlinkClick r:id="rId19" action="ppaction://hlinksldjump"/>
              </a:rPr>
              <a:t>20</a:t>
            </a:r>
            <a:endParaRPr lang="da-DK"/>
          </a:p>
        </p:txBody>
      </p:sp>
      <p:sp>
        <p:nvSpPr>
          <p:cNvPr id="141" name="Pladsholder til tekst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da-DK">
                <a:hlinkClick r:id="rId20" action="ppaction://hlinksldjump"/>
              </a:rPr>
              <a:t>30</a:t>
            </a:r>
            <a:endParaRPr lang="da-DK"/>
          </a:p>
        </p:txBody>
      </p:sp>
      <p:sp>
        <p:nvSpPr>
          <p:cNvPr id="146" name="Pladsholder til tekst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da-DK">
                <a:hlinkClick r:id="rId21" action="ppaction://hlinksldjump"/>
              </a:rPr>
              <a:t>40</a:t>
            </a:r>
            <a:endParaRPr lang="da-DK"/>
          </a:p>
        </p:txBody>
      </p:sp>
      <p:sp>
        <p:nvSpPr>
          <p:cNvPr id="151" name="Pladsholder til tekst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da-DK">
                <a:hlinkClick r:id="rId22" action="ppaction://hlinksldjump"/>
              </a:rPr>
              <a:t>50</a:t>
            </a:r>
            <a:endParaRPr lang="da-DK"/>
          </a:p>
        </p:txBody>
      </p:sp>
      <p:sp>
        <p:nvSpPr>
          <p:cNvPr id="127" name="Pladsholder til tekst 12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a-DK"/>
              <a:t>Kategori 5</a:t>
            </a:r>
          </a:p>
        </p:txBody>
      </p:sp>
      <p:sp>
        <p:nvSpPr>
          <p:cNvPr id="132" name="Pladsholder til tekst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a-DK">
                <a:hlinkClick r:id="rId23" action="ppaction://hlinksldjump"/>
              </a:rPr>
              <a:t>10</a:t>
            </a:r>
            <a:endParaRPr lang="da-DK"/>
          </a:p>
        </p:txBody>
      </p:sp>
      <p:sp>
        <p:nvSpPr>
          <p:cNvPr id="137" name="Pladsholder til tekst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da-DK">
                <a:hlinkClick r:id="rId24" action="ppaction://hlinksldjump"/>
              </a:rPr>
              <a:t>20</a:t>
            </a:r>
            <a:endParaRPr lang="da-DK"/>
          </a:p>
        </p:txBody>
      </p:sp>
      <p:sp>
        <p:nvSpPr>
          <p:cNvPr id="142" name="Pladsholder til tekst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da-DK">
                <a:hlinkClick r:id="rId25" action="ppaction://hlinksldjump"/>
              </a:rPr>
              <a:t>30</a:t>
            </a:r>
            <a:endParaRPr lang="da-DK"/>
          </a:p>
        </p:txBody>
      </p:sp>
      <p:sp>
        <p:nvSpPr>
          <p:cNvPr id="147" name="Pladsholder til tekst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da-DK">
                <a:hlinkClick r:id="rId26" action="ppaction://hlinksldjump"/>
              </a:rPr>
              <a:t>40</a:t>
            </a:r>
            <a:endParaRPr lang="da-DK"/>
          </a:p>
        </p:txBody>
      </p:sp>
      <p:sp>
        <p:nvSpPr>
          <p:cNvPr id="152" name="Pladsholder til tekst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da-DK">
                <a:hlinkClick r:id="rId27" action="ppaction://hlinksldjump"/>
              </a:rPr>
              <a:t>50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2-spørgsmål til 20 point</a:t>
            </a:r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Svar til 20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20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258656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2-spørgsmål til 30 point</a:t>
            </a:r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Svar til 30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30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188543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2-spørgsmål til 40 point</a:t>
            </a:r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Svar til 40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40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133302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2-spørgsmål til 50 point</a:t>
            </a:r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Svar til 50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50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176659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Spørgsmål i kategori 3 følger</a:t>
            </a:r>
          </a:p>
        </p:txBody>
      </p:sp>
    </p:spTree>
    <p:extLst>
      <p:ext uri="{BB962C8B-B14F-4D97-AF65-F5344CB8AC3E}">
        <p14:creationId xmlns:p14="http://schemas.microsoft.com/office/powerpoint/2010/main" val="226249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3-spørgsmål til 10 point</a:t>
            </a:r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Svar til 10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10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352229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3-spørgsmål til 20 point</a:t>
            </a:r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Svar til 20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20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383967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3-spørgsmål til 30 point</a:t>
            </a:r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Svar til 30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30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90386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3-spørgsmål til 40 point</a:t>
            </a:r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Svar til 40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40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144408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3-spørgsmål til 50 point</a:t>
            </a:r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Svar til 50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50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335832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Spørgsmål i kategori 1 følger</a:t>
            </a:r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Spørgsmål i kategori 4 følger</a:t>
            </a:r>
          </a:p>
        </p:txBody>
      </p:sp>
    </p:spTree>
    <p:extLst>
      <p:ext uri="{BB962C8B-B14F-4D97-AF65-F5344CB8AC3E}">
        <p14:creationId xmlns:p14="http://schemas.microsoft.com/office/powerpoint/2010/main" val="200394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4-spørgsmål til 10 point</a:t>
            </a:r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Svar til 10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10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170286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4-spørgsmål til 20 point</a:t>
            </a:r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Svar til 20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20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326930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4-spørgsmål til 30 point</a:t>
            </a:r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Svar til 30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30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283860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4-spørgsmål til 40 point</a:t>
            </a:r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Svar til 40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40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4925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4-spørgsmål til 50 point</a:t>
            </a:r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Svar til 50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50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136809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Spørgsmål i kategori 5 følger</a:t>
            </a:r>
          </a:p>
        </p:txBody>
      </p:sp>
    </p:spTree>
    <p:extLst>
      <p:ext uri="{BB962C8B-B14F-4D97-AF65-F5344CB8AC3E}">
        <p14:creationId xmlns:p14="http://schemas.microsoft.com/office/powerpoint/2010/main" val="393701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5-spørgsmål til 10 point</a:t>
            </a:r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Svar til 10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10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91764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5-spørgsmål til 20 point</a:t>
            </a:r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Svar til 20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20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68444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5-spørgsmål til 30 point</a:t>
            </a:r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Svar til 30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30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247451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1-spørgsmål til 10 point</a:t>
            </a:r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Svar til 10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10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5-spørgsmål til 40 point</a:t>
            </a:r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Svar til 40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40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266706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5-spørgsmål til 50 point</a:t>
            </a:r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Svar til 50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50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588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1-spørgsmål til 20 point</a:t>
            </a:r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Svar til 20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20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30951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1-spørgsmål til 30 point</a:t>
            </a:r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Svar til 30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30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218091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1-spørgsmål til 40 point</a:t>
            </a:r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Svar til 40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40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264973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1-spørgsmål til 50 point</a:t>
            </a:r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Svar til 50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50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310215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Spørgsmål i kategori 2 følger</a:t>
            </a:r>
          </a:p>
        </p:txBody>
      </p:sp>
    </p:spTree>
    <p:extLst>
      <p:ext uri="{BB962C8B-B14F-4D97-AF65-F5344CB8AC3E}">
        <p14:creationId xmlns:p14="http://schemas.microsoft.com/office/powerpoint/2010/main" val="156597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2-spørgsmål til 10 point</a:t>
            </a:r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Svar til 10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10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384475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ilbræt 16x9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_16x9.potx" id="{9EA11A30-5B56-475A-8F8F-B9C431FE8468}" vid="{E3D712D3-90DA-42E1-8FF5-E72DB3B5833F}"/>
    </a:ext>
  </a:extLst>
</a:theme>
</file>

<file path=ppt/theme/theme2.xml><?xml version="1.0" encoding="utf-8"?>
<a:theme xmlns:a="http://schemas.openxmlformats.org/drawingml/2006/main" name="Office Them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værdi angiver antallet af lagringer eller revisioner. Programmet har ansvaret for at opdatere værdien efter hver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F3CCA7-F4B0-4CD0-A273-908584A054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1FC00E-C489-4259-99E0-267048C28A5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0299427-726D-49EB-A458-2AD845CE16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473</Words>
  <Application>Microsoft Office PowerPoint</Application>
  <PresentationFormat>Widescreen</PresentationFormat>
  <Paragraphs>146</Paragraphs>
  <Slides>31</Slides>
  <Notes>5</Notes>
  <HiddenSlides>30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Corbel</vt:lpstr>
      <vt:lpstr>Spilbræt 16x9</vt:lpstr>
      <vt:lpstr>PowerPoint-præsentation</vt:lpstr>
      <vt:lpstr>Spørgsmål i kategori 1 følger</vt:lpstr>
      <vt:lpstr>Kategori 1</vt:lpstr>
      <vt:lpstr>Kategori 1</vt:lpstr>
      <vt:lpstr>Kategori 1</vt:lpstr>
      <vt:lpstr>Kategori 1</vt:lpstr>
      <vt:lpstr>Kategori 1</vt:lpstr>
      <vt:lpstr>Spørgsmål i kategori 2 følger</vt:lpstr>
      <vt:lpstr>Kategori 2</vt:lpstr>
      <vt:lpstr>Kategori 2</vt:lpstr>
      <vt:lpstr>Kategori 2</vt:lpstr>
      <vt:lpstr>Kategori 2</vt:lpstr>
      <vt:lpstr>Kategori 2</vt:lpstr>
      <vt:lpstr>Spørgsmål i kategori 3 følger</vt:lpstr>
      <vt:lpstr>Kategori 3</vt:lpstr>
      <vt:lpstr>Kategori 3</vt:lpstr>
      <vt:lpstr>Kategori 3</vt:lpstr>
      <vt:lpstr>Kategori 3</vt:lpstr>
      <vt:lpstr>Kategori 3</vt:lpstr>
      <vt:lpstr>Spørgsmål i kategori 4 følger</vt:lpstr>
      <vt:lpstr>Kategori 4</vt:lpstr>
      <vt:lpstr>Kategori 4</vt:lpstr>
      <vt:lpstr>Kategori 4</vt:lpstr>
      <vt:lpstr>Kategori 4</vt:lpstr>
      <vt:lpstr>Kategori 4</vt:lpstr>
      <vt:lpstr>Spørgsmål i kategori 5 følger</vt:lpstr>
      <vt:lpstr>Kategori 5</vt:lpstr>
      <vt:lpstr>Kategori 5</vt:lpstr>
      <vt:lpstr>Kategori 5</vt:lpstr>
      <vt:lpstr>Kategori 5</vt:lpstr>
      <vt:lpstr>Kategori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2012-12-17T01:40:20Z</dcterms:created>
  <dcterms:modified xsi:type="dcterms:W3CDTF">2014-01-17T09:43:35Z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