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 varScale="1">
        <p:scale>
          <a:sx n="72" d="100"/>
          <a:sy n="72" d="100"/>
        </p:scale>
        <p:origin x="3012" y="7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40DF0C42-8226-4523-B11E-7C13978E6CFD}" type="datetimeFigureOut">
              <a:rPr lang="da-DK" smtClean="0"/>
              <a:t>04-12-2013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4FE0F56A-0C86-4ACC-9CF4-1B63F756A4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AC0A8818-56B1-4EAC-B5D3-7BFFD2C4E1DE}" type="datetimeFigureOut">
              <a:t>04-12-2013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636046C0-8A92-4E40-B931-77A8EEB71F6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Hvis</a:t>
            </a:r>
            <a:r>
              <a:rPr lang="da-DK" baseline="0" smtClean="0"/>
              <a:t> du vil ændre det første eksempelvisitkort, skal du erstatte indholdet med dit eget. </a:t>
            </a:r>
          </a:p>
          <a:p>
            <a:endParaRPr lang="da-DK" baseline="0" smtClean="0"/>
          </a:p>
          <a:p>
            <a:r>
              <a:rPr lang="da-DK" baseline="0" smtClean="0"/>
              <a:t>Hvis du hellere vil begynde fra bunden, skal du trykke på knappen Ny slide under fanen Hjem for at indsætte en ny side. Derefter skal du indsætte din tekst i de tomme pladsholdere.</a:t>
            </a:r>
            <a:endParaRPr lang="da-DK" smtClean="0"/>
          </a:p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8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  <p:sp>
        <p:nvSpPr>
          <p:cNvPr id="22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24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23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26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27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  <p:sp>
        <p:nvSpPr>
          <p:cNvPr id="28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30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29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31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32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navn her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titel eller hobby her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Skriv adresse her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Telefonnummer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Mailadresse</a:t>
            </a:r>
          </a:p>
        </p:txBody>
      </p:sp>
      <p:sp>
        <p:nvSpPr>
          <p:cNvPr id="75" name="Pladsholder til tekst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da-DK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da-DK"/>
              <a:t>Navn på Twitter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itter for visitkort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ktangel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Rektangel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ktangel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Rektangel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" name="Pladsholder til titel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04-12-2013</a:t>
            </a:fld>
            <a:endParaRPr lang="da-DK"/>
          </a:p>
        </p:txBody>
      </p:sp>
      <p:sp>
        <p:nvSpPr>
          <p:cNvPr id="5" name="Pladsholder til sidefod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‹nr.›</a:t>
            </a:fld>
            <a:endParaRPr lang="da-DK"/>
          </a:p>
        </p:txBody>
      </p:sp>
      <p:pic>
        <p:nvPicPr>
          <p:cNvPr id="38" name="Billede 37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Billede 39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Billede 40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Billede 41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Billede 42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Billede 43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Billede 44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Billede 45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Billede 46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Billede 47" descr="Nærbillede af kirsebærblomster" title="Billede til slidedesig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da-DK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da-DK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/>
              <a:t>Michiyo Sato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/>
              <a:t>Naturfotograf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/>
              <a:t>Hovedgaden 12</a:t>
            </a:r>
          </a:p>
          <a:p>
            <a:r>
              <a:rPr lang="da-DK"/>
              <a:t>9805 Storkøbing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12 34 56 78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msato@example.com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/>
              <a:t>@msatoexamplecom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8" name="Pladsholder til tekst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0" name="Pladsholder til tekst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9" name="Pladsholder til tekst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1" name="Pladsholder til tekst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2" name="Pladsholder til tekst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3" name="Pladsholder til tekst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8" name="Pladsholder til tekst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0" name="Pladsholder til tekst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9" name="Pladsholder til tekst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1" name="Pladsholder til tekst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2" name="Pladsholder til tekst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3" name="Pladsholder til tekst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4" name="Pladsholder til tekst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6" name="Pladsholder til tekst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5" name="Pladsholder til tekst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7" name="Pladsholder til tekst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8" name="Pladsholder til tekst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9" name="Pladsholder til tekst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0" name="Pladsholder til tekst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2" name="Pladsholder til tekst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1" name="Pladsholder til tekst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3" name="Pladsholder til tekst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4" name="Pladsholder til tekst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5" name="Pladsholder til tekst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6" name="Pladsholder til tekst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8" name="Pladsholder til tekst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7" name="Pladsholder til tekst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9" name="Pladsholder til tekst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0" name="Pladsholder til tekst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1" name="Pladsholder til tekst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2" name="Pladsholder til tekst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4" name="Pladsholder til tekst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3" name="Pladsholder til tekst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5" name="Pladsholder til tekst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6" name="Pladsholder til tekst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7" name="Pladsholder til tekst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Visitkort med blomster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Brugerdefineret</PresentationFormat>
  <Paragraphs>11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Cambria</vt:lpstr>
      <vt:lpstr>Visitkort med blomster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2013-12-04T13:57:03Z</dcterms:created>
  <dcterms:modified xsi:type="dcterms:W3CDTF">2013-12-04T13:57:06Z</dcterms:modified>
</cp:coreProperties>
</file>