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10058400" cy="7772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448" userDrawn="1">
          <p15:clr>
            <a:srgbClr val="A4A3A4"/>
          </p15:clr>
        </p15:guide>
        <p15:guide id="3"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58" autoAdjust="0"/>
  </p:normalViewPr>
  <p:slideViewPr>
    <p:cSldViewPr>
      <p:cViewPr>
        <p:scale>
          <a:sx n="125" d="100"/>
          <a:sy n="125" d="100"/>
        </p:scale>
        <p:origin x="834" y="-1254"/>
      </p:cViewPr>
      <p:guideLst>
        <p:guide orient="horz" pos="2448"/>
        <p:guide pos="3168"/>
      </p:guideLst>
    </p:cSldViewPr>
  </p:slideViewPr>
  <p:notesTextViewPr>
    <p:cViewPr>
      <p:scale>
        <a:sx n="1" d="1"/>
        <a:sy n="1" d="1"/>
      </p:scale>
      <p:origin x="0" y="0"/>
    </p:cViewPr>
  </p:notesTextViewPr>
  <p:notesViewPr>
    <p:cSldViewPr showGuides="1">
      <p:cViewPr varScale="1">
        <p:scale>
          <a:sx n="62" d="100"/>
          <a:sy n="62" d="100"/>
        </p:scale>
        <p:origin x="1986"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da-DK" sz="1200"/>
            </a:lvl1pPr>
          </a:lstStyle>
          <a:p>
            <a:fld id="{A48694CB-89C2-45D0-83A0-70E5539077C5}" type="datetimeFigureOut">
              <a:rPr lang="da-DK" smtClean="0"/>
              <a:t>20-12-2013</a:t>
            </a:fld>
            <a:endParaRPr lang="da-DK"/>
          </a:p>
        </p:txBody>
      </p:sp>
      <p:sp>
        <p:nvSpPr>
          <p:cNvPr id="4" name="Pladsholder til sidefod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da-DK" sz="1200"/>
            </a:lvl1pPr>
          </a:lstStyle>
          <a:p>
            <a:fld id="{CB54EEF4-AE00-4F2B-9D9D-838C5CBF4227}" type="slidenum">
              <a:rPr lang="da-DK" smtClean="0"/>
              <a:t>‹nr.›</a:t>
            </a:fld>
            <a:endParaRPr lang="da-DK"/>
          </a:p>
        </p:txBody>
      </p:sp>
    </p:spTree>
    <p:extLst>
      <p:ext uri="{BB962C8B-B14F-4D97-AF65-F5344CB8AC3E}">
        <p14:creationId xmlns:p14="http://schemas.microsoft.com/office/powerpoint/2010/main" val="1571878792"/>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da-DK" sz="1200"/>
            </a:lvl1pPr>
          </a:lstStyle>
          <a:p>
            <a:fld id="{3EB22FA3-6B2F-4DCA-8D3D-3B2508BFB805}" type="datetimeFigureOut">
              <a:t>20-12-2013</a:t>
            </a:fld>
            <a:endParaRPr lang="da-DK"/>
          </a:p>
        </p:txBody>
      </p:sp>
      <p:sp>
        <p:nvSpPr>
          <p:cNvPr id="4" name="Pladsholder til slidebillede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da-DK" sz="1200"/>
            </a:lvl1pPr>
          </a:lstStyle>
          <a:p>
            <a:fld id="{2F820418-197A-465D-9B6B-52737CE0C148}" type="slidenum">
              <a:t>‹nr.›</a:t>
            </a:fld>
            <a:endParaRPr lang="da-DK"/>
          </a:p>
        </p:txBody>
      </p:sp>
    </p:spTree>
    <p:extLst>
      <p:ext uri="{BB962C8B-B14F-4D97-AF65-F5344CB8AC3E}">
        <p14:creationId xmlns:p14="http://schemas.microsoft.com/office/powerpoint/2010/main" val="2971779847"/>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mtClean="0"/>
              <a:t>Hvis</a:t>
            </a:r>
            <a:r>
              <a:rPr lang="da-DK" baseline="0" smtClean="0"/>
              <a:t> du vil ændre det første eksempelvisitkort, skal du erstatte indholdet med dit eget. Hvis du vil ændre logoet, skal du markere billedet "erstat med LOGO" og vælge Skift billede under fanen Billedværktøjer – Formatér.</a:t>
            </a:r>
          </a:p>
          <a:p>
            <a:endParaRPr lang="da-DK" baseline="0" smtClean="0"/>
          </a:p>
          <a:p>
            <a:r>
              <a:rPr lang="da-DK" baseline="0" smtClean="0"/>
              <a:t>Hvis du hellere vil begynde fra bunden, skal du trykke på knappen Ny slide under fanen Hjem for at indsætte en ny side. Skriv nu din egen tekst i de tomme pladsholdere, og tilføj dit logo vha. Indsæt billede.</a:t>
            </a:r>
            <a:endParaRPr lang="da-DK" smtClean="0"/>
          </a:p>
          <a:p>
            <a:endParaRPr lang="da-DK"/>
          </a:p>
        </p:txBody>
      </p:sp>
      <p:sp>
        <p:nvSpPr>
          <p:cNvPr id="4" name="Pladsholder til slidenummer 3"/>
          <p:cNvSpPr>
            <a:spLocks noGrp="1"/>
          </p:cNvSpPr>
          <p:nvPr>
            <p:ph type="sldNum" sz="quarter" idx="10"/>
          </p:nvPr>
        </p:nvSpPr>
        <p:spPr/>
        <p:txBody>
          <a:bodyPr/>
          <a:lstStyle/>
          <a:p>
            <a:fld id="{2F820418-197A-465D-9B6B-52737CE0C148}" type="slidenum">
              <a:rPr lang="da-DK" smtClean="0"/>
              <a:t>1</a:t>
            </a:fld>
            <a:endParaRPr lang="da-DK"/>
          </a:p>
        </p:txBody>
      </p:sp>
    </p:spTree>
    <p:extLst>
      <p:ext uri="{BB962C8B-B14F-4D97-AF65-F5344CB8AC3E}">
        <p14:creationId xmlns:p14="http://schemas.microsoft.com/office/powerpoint/2010/main" val="2062374092"/>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kort 10 stk.">
    <p:spTree>
      <p:nvGrpSpPr>
        <p:cNvPr id="1" name=""/>
        <p:cNvGrpSpPr/>
        <p:nvPr/>
      </p:nvGrpSpPr>
      <p:grpSpPr>
        <a:xfrm>
          <a:off x="0" y="0"/>
          <a:ext cx="0" cy="0"/>
          <a:chOff x="0" y="0"/>
          <a:chExt cx="0" cy="0"/>
        </a:xfrm>
      </p:grpSpPr>
      <p:sp>
        <p:nvSpPr>
          <p:cNvPr id="2" name="farveblok"/>
          <p:cNvSpPr/>
          <p:nvPr userDrawn="1"/>
        </p:nvSpPr>
        <p:spPr bwMode="gray">
          <a:xfrm>
            <a:off x="5919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0" name="Pladsholder til tekst 21"/>
          <p:cNvSpPr>
            <a:spLocks noGrp="1"/>
          </p:cNvSpPr>
          <p:nvPr>
            <p:ph type="body" sz="quarter" idx="25" hasCustomPrompt="1"/>
          </p:nvPr>
        </p:nvSpPr>
        <p:spPr>
          <a:xfrm>
            <a:off x="626127" y="2574320"/>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69" name="Pladsholder til tekst 19"/>
          <p:cNvSpPr>
            <a:spLocks noGrp="1"/>
          </p:cNvSpPr>
          <p:nvPr>
            <p:ph type="body" sz="quarter" idx="24" hasCustomPrompt="1"/>
          </p:nvPr>
        </p:nvSpPr>
        <p:spPr bwMode="white">
          <a:xfrm>
            <a:off x="626127" y="2133600"/>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124" name="Pladsholder til tekst 21"/>
          <p:cNvSpPr>
            <a:spLocks noGrp="1"/>
          </p:cNvSpPr>
          <p:nvPr>
            <p:ph type="body" sz="quarter" idx="80" hasCustomPrompt="1"/>
          </p:nvPr>
        </p:nvSpPr>
        <p:spPr>
          <a:xfrm>
            <a:off x="626127" y="2696241"/>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75" name="Pladsholder til tekst 31"/>
          <p:cNvSpPr>
            <a:spLocks noGrp="1"/>
          </p:cNvSpPr>
          <p:nvPr>
            <p:ph type="body" sz="quarter" idx="30" hasCustomPrompt="1"/>
          </p:nvPr>
        </p:nvSpPr>
        <p:spPr>
          <a:xfrm>
            <a:off x="626127" y="3098679"/>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125" name="Pladsholder til tekst 31"/>
          <p:cNvSpPr>
            <a:spLocks noGrp="1"/>
          </p:cNvSpPr>
          <p:nvPr>
            <p:ph type="body" sz="quarter" idx="81" hasCustomPrompt="1"/>
          </p:nvPr>
        </p:nvSpPr>
        <p:spPr>
          <a:xfrm>
            <a:off x="626127" y="3221401"/>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136" name="Pladsholder til tekst 31"/>
          <p:cNvSpPr>
            <a:spLocks noGrp="1"/>
          </p:cNvSpPr>
          <p:nvPr>
            <p:ph type="body" sz="quarter" idx="82" hasCustomPrompt="1"/>
          </p:nvPr>
        </p:nvSpPr>
        <p:spPr>
          <a:xfrm>
            <a:off x="626126" y="3474052"/>
            <a:ext cx="364473"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137" name="Pladsholder til tekst 31"/>
          <p:cNvSpPr>
            <a:spLocks noGrp="1"/>
          </p:cNvSpPr>
          <p:nvPr>
            <p:ph type="body" sz="quarter" idx="83" hasCustomPrompt="1"/>
          </p:nvPr>
        </p:nvSpPr>
        <p:spPr>
          <a:xfrm>
            <a:off x="626127" y="3595685"/>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Mobil</a:t>
            </a:r>
          </a:p>
        </p:txBody>
      </p:sp>
      <p:sp>
        <p:nvSpPr>
          <p:cNvPr id="148" name="Pladsholder til tekst 31"/>
          <p:cNvSpPr>
            <a:spLocks noGrp="1"/>
          </p:cNvSpPr>
          <p:nvPr>
            <p:ph type="body" sz="quarter" idx="84" hasCustomPrompt="1"/>
          </p:nvPr>
        </p:nvSpPr>
        <p:spPr>
          <a:xfrm>
            <a:off x="990599" y="3474052"/>
            <a:ext cx="1146335"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49" name="Pladsholder til tekst 31"/>
          <p:cNvSpPr>
            <a:spLocks noGrp="1"/>
          </p:cNvSpPr>
          <p:nvPr>
            <p:ph type="body" sz="quarter" idx="85" hasCustomPrompt="1"/>
          </p:nvPr>
        </p:nvSpPr>
        <p:spPr>
          <a:xfrm>
            <a:off x="990599" y="3595685"/>
            <a:ext cx="1145863"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61" name="farveblok"/>
          <p:cNvSpPr/>
          <p:nvPr userDrawn="1"/>
        </p:nvSpPr>
        <p:spPr bwMode="gray">
          <a:xfrm>
            <a:off x="24207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2" name="Pladsholder til tekst 21"/>
          <p:cNvSpPr>
            <a:spLocks noGrp="1"/>
          </p:cNvSpPr>
          <p:nvPr>
            <p:ph type="body" sz="quarter" idx="86" hasCustomPrompt="1"/>
          </p:nvPr>
        </p:nvSpPr>
        <p:spPr>
          <a:xfrm>
            <a:off x="2454927" y="2574320"/>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163" name="Pladsholder til tekst 19"/>
          <p:cNvSpPr>
            <a:spLocks noGrp="1"/>
          </p:cNvSpPr>
          <p:nvPr>
            <p:ph type="body" sz="quarter" idx="87" hasCustomPrompt="1"/>
          </p:nvPr>
        </p:nvSpPr>
        <p:spPr bwMode="white">
          <a:xfrm>
            <a:off x="2454927" y="2133600"/>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164" name="Pladsholder til tekst 21"/>
          <p:cNvSpPr>
            <a:spLocks noGrp="1"/>
          </p:cNvSpPr>
          <p:nvPr>
            <p:ph type="body" sz="quarter" idx="88" hasCustomPrompt="1"/>
          </p:nvPr>
        </p:nvSpPr>
        <p:spPr>
          <a:xfrm>
            <a:off x="2454927" y="2696241"/>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165" name="Pladsholder til tekst 31"/>
          <p:cNvSpPr>
            <a:spLocks noGrp="1"/>
          </p:cNvSpPr>
          <p:nvPr>
            <p:ph type="body" sz="quarter" idx="89" hasCustomPrompt="1"/>
          </p:nvPr>
        </p:nvSpPr>
        <p:spPr>
          <a:xfrm>
            <a:off x="2454927" y="3098679"/>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166" name="Pladsholder til tekst 31"/>
          <p:cNvSpPr>
            <a:spLocks noGrp="1"/>
          </p:cNvSpPr>
          <p:nvPr>
            <p:ph type="body" sz="quarter" idx="90" hasCustomPrompt="1"/>
          </p:nvPr>
        </p:nvSpPr>
        <p:spPr>
          <a:xfrm>
            <a:off x="2454927" y="3221401"/>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167" name="Pladsholder til tekst 31"/>
          <p:cNvSpPr>
            <a:spLocks noGrp="1"/>
          </p:cNvSpPr>
          <p:nvPr>
            <p:ph type="body" sz="quarter" idx="91" hasCustomPrompt="1"/>
          </p:nvPr>
        </p:nvSpPr>
        <p:spPr>
          <a:xfrm>
            <a:off x="2454926" y="3474052"/>
            <a:ext cx="364473"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168" name="Pladsholder til tekst 31"/>
          <p:cNvSpPr>
            <a:spLocks noGrp="1"/>
          </p:cNvSpPr>
          <p:nvPr>
            <p:ph type="body" sz="quarter" idx="92" hasCustomPrompt="1"/>
          </p:nvPr>
        </p:nvSpPr>
        <p:spPr>
          <a:xfrm>
            <a:off x="2454927" y="3595685"/>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169" name="Pladsholder til tekst 31"/>
          <p:cNvSpPr>
            <a:spLocks noGrp="1"/>
          </p:cNvSpPr>
          <p:nvPr>
            <p:ph type="body" sz="quarter" idx="93" hasCustomPrompt="1"/>
          </p:nvPr>
        </p:nvSpPr>
        <p:spPr>
          <a:xfrm>
            <a:off x="2819399" y="3474052"/>
            <a:ext cx="1146336"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70" name="Pladsholder til tekst 31"/>
          <p:cNvSpPr>
            <a:spLocks noGrp="1"/>
          </p:cNvSpPr>
          <p:nvPr>
            <p:ph type="body" sz="quarter" idx="94" hasCustomPrompt="1"/>
          </p:nvPr>
        </p:nvSpPr>
        <p:spPr>
          <a:xfrm>
            <a:off x="2819399" y="3595685"/>
            <a:ext cx="1145863"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72" name="farveblok"/>
          <p:cNvSpPr/>
          <p:nvPr userDrawn="1"/>
        </p:nvSpPr>
        <p:spPr bwMode="gray">
          <a:xfrm>
            <a:off x="4250389"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3" name="Pladsholder til tekst 21"/>
          <p:cNvSpPr>
            <a:spLocks noGrp="1"/>
          </p:cNvSpPr>
          <p:nvPr>
            <p:ph type="body" sz="quarter" idx="95" hasCustomPrompt="1"/>
          </p:nvPr>
        </p:nvSpPr>
        <p:spPr>
          <a:xfrm>
            <a:off x="4284572" y="2574320"/>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174" name="Pladsholder til tekst 19"/>
          <p:cNvSpPr>
            <a:spLocks noGrp="1"/>
          </p:cNvSpPr>
          <p:nvPr>
            <p:ph type="body" sz="quarter" idx="96" hasCustomPrompt="1"/>
          </p:nvPr>
        </p:nvSpPr>
        <p:spPr bwMode="white">
          <a:xfrm>
            <a:off x="4284572" y="2133600"/>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175" name="Pladsholder til tekst 21"/>
          <p:cNvSpPr>
            <a:spLocks noGrp="1"/>
          </p:cNvSpPr>
          <p:nvPr>
            <p:ph type="body" sz="quarter" idx="97" hasCustomPrompt="1"/>
          </p:nvPr>
        </p:nvSpPr>
        <p:spPr>
          <a:xfrm>
            <a:off x="4284572" y="2696241"/>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176" name="Pladsholder til tekst 31"/>
          <p:cNvSpPr>
            <a:spLocks noGrp="1"/>
          </p:cNvSpPr>
          <p:nvPr>
            <p:ph type="body" sz="quarter" idx="98" hasCustomPrompt="1"/>
          </p:nvPr>
        </p:nvSpPr>
        <p:spPr>
          <a:xfrm>
            <a:off x="4284572" y="3098679"/>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177" name="Pladsholder til tekst 31"/>
          <p:cNvSpPr>
            <a:spLocks noGrp="1"/>
          </p:cNvSpPr>
          <p:nvPr>
            <p:ph type="body" sz="quarter" idx="99" hasCustomPrompt="1"/>
          </p:nvPr>
        </p:nvSpPr>
        <p:spPr>
          <a:xfrm>
            <a:off x="4284572" y="3221401"/>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178" name="Pladsholder til tekst 31"/>
          <p:cNvSpPr>
            <a:spLocks noGrp="1"/>
          </p:cNvSpPr>
          <p:nvPr>
            <p:ph type="body" sz="quarter" idx="100" hasCustomPrompt="1"/>
          </p:nvPr>
        </p:nvSpPr>
        <p:spPr>
          <a:xfrm>
            <a:off x="4284572" y="3474052"/>
            <a:ext cx="363628"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179" name="Pladsholder til tekst 31"/>
          <p:cNvSpPr>
            <a:spLocks noGrp="1"/>
          </p:cNvSpPr>
          <p:nvPr>
            <p:ph type="body" sz="quarter" idx="101" hasCustomPrompt="1"/>
          </p:nvPr>
        </p:nvSpPr>
        <p:spPr>
          <a:xfrm>
            <a:off x="4284572" y="3595685"/>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180" name="Pladsholder til tekst 31"/>
          <p:cNvSpPr>
            <a:spLocks noGrp="1"/>
          </p:cNvSpPr>
          <p:nvPr>
            <p:ph type="body" sz="quarter" idx="102" hasCustomPrompt="1"/>
          </p:nvPr>
        </p:nvSpPr>
        <p:spPr>
          <a:xfrm>
            <a:off x="4648200" y="3474052"/>
            <a:ext cx="1147180"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81" name="Pladsholder til tekst 31"/>
          <p:cNvSpPr>
            <a:spLocks noGrp="1"/>
          </p:cNvSpPr>
          <p:nvPr>
            <p:ph type="body" sz="quarter" idx="103" hasCustomPrompt="1"/>
          </p:nvPr>
        </p:nvSpPr>
        <p:spPr>
          <a:xfrm>
            <a:off x="4648200" y="3595685"/>
            <a:ext cx="1146707"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83" name="farveblok"/>
          <p:cNvSpPr/>
          <p:nvPr userDrawn="1"/>
        </p:nvSpPr>
        <p:spPr bwMode="gray">
          <a:xfrm>
            <a:off x="60783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4" name="Pladsholder til tekst 21"/>
          <p:cNvSpPr>
            <a:spLocks noGrp="1"/>
          </p:cNvSpPr>
          <p:nvPr>
            <p:ph type="body" sz="quarter" idx="104" hasCustomPrompt="1"/>
          </p:nvPr>
        </p:nvSpPr>
        <p:spPr>
          <a:xfrm>
            <a:off x="6112527" y="2574320"/>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185" name="Pladsholder til tekst 19"/>
          <p:cNvSpPr>
            <a:spLocks noGrp="1"/>
          </p:cNvSpPr>
          <p:nvPr>
            <p:ph type="body" sz="quarter" idx="105" hasCustomPrompt="1"/>
          </p:nvPr>
        </p:nvSpPr>
        <p:spPr bwMode="white">
          <a:xfrm>
            <a:off x="6112527" y="2133600"/>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186" name="Pladsholder til tekst 21"/>
          <p:cNvSpPr>
            <a:spLocks noGrp="1"/>
          </p:cNvSpPr>
          <p:nvPr>
            <p:ph type="body" sz="quarter" idx="106" hasCustomPrompt="1"/>
          </p:nvPr>
        </p:nvSpPr>
        <p:spPr>
          <a:xfrm>
            <a:off x="6112527" y="2696241"/>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187" name="Pladsholder til tekst 31"/>
          <p:cNvSpPr>
            <a:spLocks noGrp="1"/>
          </p:cNvSpPr>
          <p:nvPr>
            <p:ph type="body" sz="quarter" idx="107" hasCustomPrompt="1"/>
          </p:nvPr>
        </p:nvSpPr>
        <p:spPr>
          <a:xfrm>
            <a:off x="6112527" y="3098679"/>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188" name="Pladsholder til tekst 31"/>
          <p:cNvSpPr>
            <a:spLocks noGrp="1"/>
          </p:cNvSpPr>
          <p:nvPr>
            <p:ph type="body" sz="quarter" idx="108" hasCustomPrompt="1"/>
          </p:nvPr>
        </p:nvSpPr>
        <p:spPr>
          <a:xfrm>
            <a:off x="6112527" y="3221401"/>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189" name="Pladsholder til tekst 31"/>
          <p:cNvSpPr>
            <a:spLocks noGrp="1"/>
          </p:cNvSpPr>
          <p:nvPr>
            <p:ph type="body" sz="quarter" idx="109" hasCustomPrompt="1"/>
          </p:nvPr>
        </p:nvSpPr>
        <p:spPr>
          <a:xfrm>
            <a:off x="6112526" y="3474052"/>
            <a:ext cx="364473"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190" name="Pladsholder til tekst 31"/>
          <p:cNvSpPr>
            <a:spLocks noGrp="1"/>
          </p:cNvSpPr>
          <p:nvPr>
            <p:ph type="body" sz="quarter" idx="110" hasCustomPrompt="1"/>
          </p:nvPr>
        </p:nvSpPr>
        <p:spPr>
          <a:xfrm>
            <a:off x="6112527" y="3595685"/>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191" name="Pladsholder til tekst 31"/>
          <p:cNvSpPr>
            <a:spLocks noGrp="1"/>
          </p:cNvSpPr>
          <p:nvPr>
            <p:ph type="body" sz="quarter" idx="111" hasCustomPrompt="1"/>
          </p:nvPr>
        </p:nvSpPr>
        <p:spPr>
          <a:xfrm>
            <a:off x="6476999" y="3474052"/>
            <a:ext cx="1146336"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92" name="Pladsholder til tekst 31"/>
          <p:cNvSpPr>
            <a:spLocks noGrp="1"/>
          </p:cNvSpPr>
          <p:nvPr>
            <p:ph type="body" sz="quarter" idx="112" hasCustomPrompt="1"/>
          </p:nvPr>
        </p:nvSpPr>
        <p:spPr>
          <a:xfrm>
            <a:off x="6476999" y="3595685"/>
            <a:ext cx="1145863"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194" name="farveblok"/>
          <p:cNvSpPr/>
          <p:nvPr userDrawn="1"/>
        </p:nvSpPr>
        <p:spPr bwMode="gray">
          <a:xfrm>
            <a:off x="791290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5" name="Pladsholder til tekst 21"/>
          <p:cNvSpPr>
            <a:spLocks noGrp="1"/>
          </p:cNvSpPr>
          <p:nvPr>
            <p:ph type="body" sz="quarter" idx="113" hasCustomPrompt="1"/>
          </p:nvPr>
        </p:nvSpPr>
        <p:spPr>
          <a:xfrm>
            <a:off x="7947087" y="2574320"/>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196" name="Pladsholder til tekst 19"/>
          <p:cNvSpPr>
            <a:spLocks noGrp="1"/>
          </p:cNvSpPr>
          <p:nvPr>
            <p:ph type="body" sz="quarter" idx="114" hasCustomPrompt="1"/>
          </p:nvPr>
        </p:nvSpPr>
        <p:spPr bwMode="white">
          <a:xfrm>
            <a:off x="7947087" y="2133600"/>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197" name="Pladsholder til tekst 21"/>
          <p:cNvSpPr>
            <a:spLocks noGrp="1"/>
          </p:cNvSpPr>
          <p:nvPr>
            <p:ph type="body" sz="quarter" idx="115" hasCustomPrompt="1"/>
          </p:nvPr>
        </p:nvSpPr>
        <p:spPr>
          <a:xfrm>
            <a:off x="7947087" y="2696241"/>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198" name="Pladsholder til tekst 31"/>
          <p:cNvSpPr>
            <a:spLocks noGrp="1"/>
          </p:cNvSpPr>
          <p:nvPr>
            <p:ph type="body" sz="quarter" idx="116" hasCustomPrompt="1"/>
          </p:nvPr>
        </p:nvSpPr>
        <p:spPr>
          <a:xfrm>
            <a:off x="7947087" y="3098679"/>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199" name="Pladsholder til tekst 31"/>
          <p:cNvSpPr>
            <a:spLocks noGrp="1"/>
          </p:cNvSpPr>
          <p:nvPr>
            <p:ph type="body" sz="quarter" idx="117" hasCustomPrompt="1"/>
          </p:nvPr>
        </p:nvSpPr>
        <p:spPr>
          <a:xfrm>
            <a:off x="7947087" y="3221401"/>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Skriv postnummer og by her</a:t>
            </a:r>
          </a:p>
        </p:txBody>
      </p:sp>
      <p:sp>
        <p:nvSpPr>
          <p:cNvPr id="200" name="Pladsholder til tekst 31"/>
          <p:cNvSpPr>
            <a:spLocks noGrp="1"/>
          </p:cNvSpPr>
          <p:nvPr>
            <p:ph type="body" sz="quarter" idx="118" hasCustomPrompt="1"/>
          </p:nvPr>
        </p:nvSpPr>
        <p:spPr>
          <a:xfrm>
            <a:off x="7947086" y="3474052"/>
            <a:ext cx="358713"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201" name="Pladsholder til tekst 31"/>
          <p:cNvSpPr>
            <a:spLocks noGrp="1"/>
          </p:cNvSpPr>
          <p:nvPr>
            <p:ph type="body" sz="quarter" idx="119" hasCustomPrompt="1"/>
          </p:nvPr>
        </p:nvSpPr>
        <p:spPr>
          <a:xfrm>
            <a:off x="7947087" y="3595685"/>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202" name="Pladsholder til tekst 31"/>
          <p:cNvSpPr>
            <a:spLocks noGrp="1"/>
          </p:cNvSpPr>
          <p:nvPr>
            <p:ph type="body" sz="quarter" idx="120" hasCustomPrompt="1"/>
          </p:nvPr>
        </p:nvSpPr>
        <p:spPr>
          <a:xfrm>
            <a:off x="8305799" y="3474052"/>
            <a:ext cx="1152096"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03" name="Pladsholder til tekst 31"/>
          <p:cNvSpPr>
            <a:spLocks noGrp="1"/>
          </p:cNvSpPr>
          <p:nvPr>
            <p:ph type="body" sz="quarter" idx="121" hasCustomPrompt="1"/>
          </p:nvPr>
        </p:nvSpPr>
        <p:spPr>
          <a:xfrm>
            <a:off x="8305799" y="3595685"/>
            <a:ext cx="1151623"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05" name="farveblok"/>
          <p:cNvSpPr/>
          <p:nvPr userDrawn="1"/>
        </p:nvSpPr>
        <p:spPr bwMode="gray">
          <a:xfrm>
            <a:off x="5919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6" name="Pladsholder til tekst 21"/>
          <p:cNvSpPr>
            <a:spLocks noGrp="1"/>
          </p:cNvSpPr>
          <p:nvPr>
            <p:ph type="body" sz="quarter" idx="122" hasCustomPrompt="1"/>
          </p:nvPr>
        </p:nvSpPr>
        <p:spPr>
          <a:xfrm>
            <a:off x="626127" y="5775427"/>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207" name="Pladsholder til tekst 19"/>
          <p:cNvSpPr>
            <a:spLocks noGrp="1"/>
          </p:cNvSpPr>
          <p:nvPr>
            <p:ph type="body" sz="quarter" idx="123" hasCustomPrompt="1"/>
          </p:nvPr>
        </p:nvSpPr>
        <p:spPr bwMode="white">
          <a:xfrm>
            <a:off x="626127" y="5334707"/>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208" name="Pladsholder til tekst 21"/>
          <p:cNvSpPr>
            <a:spLocks noGrp="1"/>
          </p:cNvSpPr>
          <p:nvPr>
            <p:ph type="body" sz="quarter" idx="124" hasCustomPrompt="1"/>
          </p:nvPr>
        </p:nvSpPr>
        <p:spPr>
          <a:xfrm>
            <a:off x="626127" y="5897348"/>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209" name="Pladsholder til tekst 31"/>
          <p:cNvSpPr>
            <a:spLocks noGrp="1"/>
          </p:cNvSpPr>
          <p:nvPr>
            <p:ph type="body" sz="quarter" idx="125" hasCustomPrompt="1"/>
          </p:nvPr>
        </p:nvSpPr>
        <p:spPr>
          <a:xfrm>
            <a:off x="626127" y="6299786"/>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210" name="Pladsholder til tekst 31"/>
          <p:cNvSpPr>
            <a:spLocks noGrp="1"/>
          </p:cNvSpPr>
          <p:nvPr>
            <p:ph type="body" sz="quarter" idx="126" hasCustomPrompt="1"/>
          </p:nvPr>
        </p:nvSpPr>
        <p:spPr>
          <a:xfrm>
            <a:off x="626127" y="6422508"/>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211" name="Pladsholder til tekst 31"/>
          <p:cNvSpPr>
            <a:spLocks noGrp="1"/>
          </p:cNvSpPr>
          <p:nvPr>
            <p:ph type="body" sz="quarter" idx="127" hasCustomPrompt="1"/>
          </p:nvPr>
        </p:nvSpPr>
        <p:spPr>
          <a:xfrm>
            <a:off x="626126" y="6675159"/>
            <a:ext cx="364473"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212" name="Pladsholder til tekst 31"/>
          <p:cNvSpPr>
            <a:spLocks noGrp="1"/>
          </p:cNvSpPr>
          <p:nvPr>
            <p:ph type="body" sz="quarter" idx="128" hasCustomPrompt="1"/>
          </p:nvPr>
        </p:nvSpPr>
        <p:spPr>
          <a:xfrm>
            <a:off x="626127" y="6796792"/>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213" name="Pladsholder til tekst 31"/>
          <p:cNvSpPr>
            <a:spLocks noGrp="1"/>
          </p:cNvSpPr>
          <p:nvPr>
            <p:ph type="body" sz="quarter" idx="129" hasCustomPrompt="1"/>
          </p:nvPr>
        </p:nvSpPr>
        <p:spPr>
          <a:xfrm>
            <a:off x="990599" y="6675159"/>
            <a:ext cx="1146336"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14" name="Pladsholder til tekst 31"/>
          <p:cNvSpPr>
            <a:spLocks noGrp="1"/>
          </p:cNvSpPr>
          <p:nvPr>
            <p:ph type="body" sz="quarter" idx="130" hasCustomPrompt="1"/>
          </p:nvPr>
        </p:nvSpPr>
        <p:spPr>
          <a:xfrm>
            <a:off x="990599" y="6796792"/>
            <a:ext cx="1145863"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16" name="farveblok"/>
          <p:cNvSpPr/>
          <p:nvPr userDrawn="1"/>
        </p:nvSpPr>
        <p:spPr bwMode="gray">
          <a:xfrm>
            <a:off x="24207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7" name="Pladsholder til tekst 21"/>
          <p:cNvSpPr>
            <a:spLocks noGrp="1"/>
          </p:cNvSpPr>
          <p:nvPr>
            <p:ph type="body" sz="quarter" idx="131" hasCustomPrompt="1"/>
          </p:nvPr>
        </p:nvSpPr>
        <p:spPr>
          <a:xfrm>
            <a:off x="2454927" y="5775427"/>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218" name="Pladsholder til tekst 19"/>
          <p:cNvSpPr>
            <a:spLocks noGrp="1"/>
          </p:cNvSpPr>
          <p:nvPr>
            <p:ph type="body" sz="quarter" idx="132" hasCustomPrompt="1"/>
          </p:nvPr>
        </p:nvSpPr>
        <p:spPr bwMode="white">
          <a:xfrm>
            <a:off x="2454927" y="5334707"/>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219" name="Pladsholder til tekst 21"/>
          <p:cNvSpPr>
            <a:spLocks noGrp="1"/>
          </p:cNvSpPr>
          <p:nvPr>
            <p:ph type="body" sz="quarter" idx="133" hasCustomPrompt="1"/>
          </p:nvPr>
        </p:nvSpPr>
        <p:spPr>
          <a:xfrm>
            <a:off x="2454927" y="5897348"/>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220" name="Pladsholder til tekst 31"/>
          <p:cNvSpPr>
            <a:spLocks noGrp="1"/>
          </p:cNvSpPr>
          <p:nvPr>
            <p:ph type="body" sz="quarter" idx="134" hasCustomPrompt="1"/>
          </p:nvPr>
        </p:nvSpPr>
        <p:spPr>
          <a:xfrm>
            <a:off x="2454927" y="6299786"/>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221" name="Pladsholder til tekst 31"/>
          <p:cNvSpPr>
            <a:spLocks noGrp="1"/>
          </p:cNvSpPr>
          <p:nvPr>
            <p:ph type="body" sz="quarter" idx="135" hasCustomPrompt="1"/>
          </p:nvPr>
        </p:nvSpPr>
        <p:spPr>
          <a:xfrm>
            <a:off x="2454927" y="6422508"/>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222" name="Pladsholder til tekst 31"/>
          <p:cNvSpPr>
            <a:spLocks noGrp="1"/>
          </p:cNvSpPr>
          <p:nvPr>
            <p:ph type="body" sz="quarter" idx="136" hasCustomPrompt="1"/>
          </p:nvPr>
        </p:nvSpPr>
        <p:spPr>
          <a:xfrm>
            <a:off x="2454927" y="6675159"/>
            <a:ext cx="364472"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223" name="Pladsholder til tekst 31"/>
          <p:cNvSpPr>
            <a:spLocks noGrp="1"/>
          </p:cNvSpPr>
          <p:nvPr>
            <p:ph type="body" sz="quarter" idx="137" hasCustomPrompt="1"/>
          </p:nvPr>
        </p:nvSpPr>
        <p:spPr>
          <a:xfrm>
            <a:off x="2454927" y="6796792"/>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224" name="Pladsholder til tekst 31"/>
          <p:cNvSpPr>
            <a:spLocks noGrp="1"/>
          </p:cNvSpPr>
          <p:nvPr>
            <p:ph type="body" sz="quarter" idx="138" hasCustomPrompt="1"/>
          </p:nvPr>
        </p:nvSpPr>
        <p:spPr>
          <a:xfrm>
            <a:off x="2819399" y="6675159"/>
            <a:ext cx="1146336"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25" name="Pladsholder til tekst 31"/>
          <p:cNvSpPr>
            <a:spLocks noGrp="1"/>
          </p:cNvSpPr>
          <p:nvPr>
            <p:ph type="body" sz="quarter" idx="139" hasCustomPrompt="1"/>
          </p:nvPr>
        </p:nvSpPr>
        <p:spPr>
          <a:xfrm>
            <a:off x="2819400" y="6796792"/>
            <a:ext cx="1145862"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27" name="farveblok"/>
          <p:cNvSpPr/>
          <p:nvPr userDrawn="1"/>
        </p:nvSpPr>
        <p:spPr bwMode="gray">
          <a:xfrm>
            <a:off x="4250389"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8" name="Pladsholder til tekst 21"/>
          <p:cNvSpPr>
            <a:spLocks noGrp="1"/>
          </p:cNvSpPr>
          <p:nvPr>
            <p:ph type="body" sz="quarter" idx="140" hasCustomPrompt="1"/>
          </p:nvPr>
        </p:nvSpPr>
        <p:spPr>
          <a:xfrm>
            <a:off x="4284572" y="5775427"/>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229" name="Pladsholder til tekst 19"/>
          <p:cNvSpPr>
            <a:spLocks noGrp="1"/>
          </p:cNvSpPr>
          <p:nvPr>
            <p:ph type="body" sz="quarter" idx="141" hasCustomPrompt="1"/>
          </p:nvPr>
        </p:nvSpPr>
        <p:spPr bwMode="white">
          <a:xfrm>
            <a:off x="4284572" y="5334707"/>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230" name="Pladsholder til tekst 21"/>
          <p:cNvSpPr>
            <a:spLocks noGrp="1"/>
          </p:cNvSpPr>
          <p:nvPr>
            <p:ph type="body" sz="quarter" idx="142" hasCustomPrompt="1"/>
          </p:nvPr>
        </p:nvSpPr>
        <p:spPr>
          <a:xfrm>
            <a:off x="4284572" y="5897348"/>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231" name="Pladsholder til tekst 31"/>
          <p:cNvSpPr>
            <a:spLocks noGrp="1"/>
          </p:cNvSpPr>
          <p:nvPr>
            <p:ph type="body" sz="quarter" idx="143" hasCustomPrompt="1"/>
          </p:nvPr>
        </p:nvSpPr>
        <p:spPr>
          <a:xfrm>
            <a:off x="4284572" y="6299786"/>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232" name="Pladsholder til tekst 31"/>
          <p:cNvSpPr>
            <a:spLocks noGrp="1"/>
          </p:cNvSpPr>
          <p:nvPr>
            <p:ph type="body" sz="quarter" idx="144" hasCustomPrompt="1"/>
          </p:nvPr>
        </p:nvSpPr>
        <p:spPr>
          <a:xfrm>
            <a:off x="4284572" y="6422508"/>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233" name="Pladsholder til tekst 31"/>
          <p:cNvSpPr>
            <a:spLocks noGrp="1"/>
          </p:cNvSpPr>
          <p:nvPr>
            <p:ph type="body" sz="quarter" idx="145" hasCustomPrompt="1"/>
          </p:nvPr>
        </p:nvSpPr>
        <p:spPr>
          <a:xfrm>
            <a:off x="4284572" y="6675159"/>
            <a:ext cx="363628"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234" name="Pladsholder til tekst 31"/>
          <p:cNvSpPr>
            <a:spLocks noGrp="1"/>
          </p:cNvSpPr>
          <p:nvPr>
            <p:ph type="body" sz="quarter" idx="146" hasCustomPrompt="1"/>
          </p:nvPr>
        </p:nvSpPr>
        <p:spPr>
          <a:xfrm>
            <a:off x="4284572" y="6796792"/>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235" name="Pladsholder til tekst 31"/>
          <p:cNvSpPr>
            <a:spLocks noGrp="1"/>
          </p:cNvSpPr>
          <p:nvPr>
            <p:ph type="body" sz="quarter" idx="147" hasCustomPrompt="1"/>
          </p:nvPr>
        </p:nvSpPr>
        <p:spPr>
          <a:xfrm>
            <a:off x="4648200" y="6675159"/>
            <a:ext cx="1147180"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36" name="Pladsholder til tekst 31"/>
          <p:cNvSpPr>
            <a:spLocks noGrp="1"/>
          </p:cNvSpPr>
          <p:nvPr>
            <p:ph type="body" sz="quarter" idx="148" hasCustomPrompt="1"/>
          </p:nvPr>
        </p:nvSpPr>
        <p:spPr>
          <a:xfrm>
            <a:off x="4648200" y="6796792"/>
            <a:ext cx="1146707"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38" name="farveblok"/>
          <p:cNvSpPr/>
          <p:nvPr userDrawn="1"/>
        </p:nvSpPr>
        <p:spPr bwMode="gray">
          <a:xfrm>
            <a:off x="60783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9" name="Pladsholder til tekst 21"/>
          <p:cNvSpPr>
            <a:spLocks noGrp="1"/>
          </p:cNvSpPr>
          <p:nvPr>
            <p:ph type="body" sz="quarter" idx="149" hasCustomPrompt="1"/>
          </p:nvPr>
        </p:nvSpPr>
        <p:spPr>
          <a:xfrm>
            <a:off x="6112527" y="5775427"/>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240" name="Pladsholder til tekst 19"/>
          <p:cNvSpPr>
            <a:spLocks noGrp="1"/>
          </p:cNvSpPr>
          <p:nvPr>
            <p:ph type="body" sz="quarter" idx="150" hasCustomPrompt="1"/>
          </p:nvPr>
        </p:nvSpPr>
        <p:spPr bwMode="white">
          <a:xfrm>
            <a:off x="6112527" y="5334707"/>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241" name="Pladsholder til tekst 21"/>
          <p:cNvSpPr>
            <a:spLocks noGrp="1"/>
          </p:cNvSpPr>
          <p:nvPr>
            <p:ph type="body" sz="quarter" idx="151" hasCustomPrompt="1"/>
          </p:nvPr>
        </p:nvSpPr>
        <p:spPr>
          <a:xfrm>
            <a:off x="6112527" y="5897348"/>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242" name="Pladsholder til tekst 31"/>
          <p:cNvSpPr>
            <a:spLocks noGrp="1"/>
          </p:cNvSpPr>
          <p:nvPr>
            <p:ph type="body" sz="quarter" idx="152" hasCustomPrompt="1"/>
          </p:nvPr>
        </p:nvSpPr>
        <p:spPr>
          <a:xfrm>
            <a:off x="6112527" y="6299786"/>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243" name="Pladsholder til tekst 31"/>
          <p:cNvSpPr>
            <a:spLocks noGrp="1"/>
          </p:cNvSpPr>
          <p:nvPr>
            <p:ph type="body" sz="quarter" idx="153" hasCustomPrompt="1"/>
          </p:nvPr>
        </p:nvSpPr>
        <p:spPr>
          <a:xfrm>
            <a:off x="6112527" y="6422508"/>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244" name="Pladsholder til tekst 31"/>
          <p:cNvSpPr>
            <a:spLocks noGrp="1"/>
          </p:cNvSpPr>
          <p:nvPr>
            <p:ph type="body" sz="quarter" idx="154" hasCustomPrompt="1"/>
          </p:nvPr>
        </p:nvSpPr>
        <p:spPr>
          <a:xfrm>
            <a:off x="6112527" y="6675159"/>
            <a:ext cx="364472"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Kontor</a:t>
            </a:r>
          </a:p>
        </p:txBody>
      </p:sp>
      <p:sp>
        <p:nvSpPr>
          <p:cNvPr id="245" name="Pladsholder til tekst 31"/>
          <p:cNvSpPr>
            <a:spLocks noGrp="1"/>
          </p:cNvSpPr>
          <p:nvPr>
            <p:ph type="body" sz="quarter" idx="155" hasCustomPrompt="1"/>
          </p:nvPr>
        </p:nvSpPr>
        <p:spPr>
          <a:xfrm>
            <a:off x="6112527" y="6796792"/>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246" name="Pladsholder til tekst 31"/>
          <p:cNvSpPr>
            <a:spLocks noGrp="1"/>
          </p:cNvSpPr>
          <p:nvPr>
            <p:ph type="body" sz="quarter" idx="156" hasCustomPrompt="1"/>
          </p:nvPr>
        </p:nvSpPr>
        <p:spPr>
          <a:xfrm>
            <a:off x="6476999" y="6675159"/>
            <a:ext cx="1146336"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47" name="Pladsholder til tekst 31"/>
          <p:cNvSpPr>
            <a:spLocks noGrp="1"/>
          </p:cNvSpPr>
          <p:nvPr>
            <p:ph type="body" sz="quarter" idx="157" hasCustomPrompt="1"/>
          </p:nvPr>
        </p:nvSpPr>
        <p:spPr>
          <a:xfrm>
            <a:off x="6476999" y="6796792"/>
            <a:ext cx="1145863"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
        <p:nvSpPr>
          <p:cNvPr id="249" name="farveblok"/>
          <p:cNvSpPr/>
          <p:nvPr userDrawn="1"/>
        </p:nvSpPr>
        <p:spPr bwMode="gray">
          <a:xfrm>
            <a:off x="791290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50" name="Pladsholder til tekst 21"/>
          <p:cNvSpPr>
            <a:spLocks noGrp="1"/>
          </p:cNvSpPr>
          <p:nvPr>
            <p:ph type="body" sz="quarter" idx="158" hasCustomPrompt="1"/>
          </p:nvPr>
        </p:nvSpPr>
        <p:spPr>
          <a:xfrm>
            <a:off x="7947087" y="5775427"/>
            <a:ext cx="1508760" cy="118874"/>
          </a:xfrm>
        </p:spPr>
        <p:txBody>
          <a:bodyPr lIns="0" tIns="0" rIns="0" bIns="0" anchor="t">
            <a:noAutofit/>
          </a:bodyPr>
          <a:lstStyle>
            <a:lvl1pPr marL="0" indent="0" latinLnBrk="0">
              <a:lnSpc>
                <a:spcPct val="80000"/>
              </a:lnSpc>
              <a:spcBef>
                <a:spcPts val="0"/>
              </a:spcBef>
              <a:buNone/>
              <a:defRPr lang="da-DK" sz="800" b="0" cap="all" baseline="0">
                <a:solidFill>
                  <a:schemeClr val="accent3"/>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[TITEL]</a:t>
            </a:r>
          </a:p>
        </p:txBody>
      </p:sp>
      <p:sp>
        <p:nvSpPr>
          <p:cNvPr id="251" name="Pladsholder til tekst 19"/>
          <p:cNvSpPr>
            <a:spLocks noGrp="1"/>
          </p:cNvSpPr>
          <p:nvPr>
            <p:ph type="body" sz="quarter" idx="159" hasCustomPrompt="1"/>
          </p:nvPr>
        </p:nvSpPr>
        <p:spPr bwMode="white">
          <a:xfrm>
            <a:off x="7947087" y="5334707"/>
            <a:ext cx="1507474" cy="342022"/>
          </a:xfrm>
        </p:spPr>
        <p:txBody>
          <a:bodyPr lIns="0" tIns="0" rIns="0" bIns="0" anchor="t">
            <a:noAutofit/>
          </a:bodyPr>
          <a:lstStyle>
            <a:lvl1pPr marL="0" indent="0" latinLnBrk="0">
              <a:lnSpc>
                <a:spcPct val="80000"/>
              </a:lnSpc>
              <a:spcBef>
                <a:spcPts val="0"/>
              </a:spcBef>
              <a:buNone/>
              <a:defRPr lang="da-DK" sz="1200" b="0" cap="all" baseline="0">
                <a:solidFill>
                  <a:schemeClr val="bg1"/>
                </a:solidFill>
              </a:defRPr>
            </a:lvl1pPr>
            <a:lvl2pPr marL="0" indent="0" latinLnBrk="0">
              <a:spcBef>
                <a:spcPts val="0"/>
              </a:spcBef>
              <a:buNone/>
              <a:defRPr lang="da-DK" sz="900"/>
            </a:lvl2pPr>
            <a:lvl3pPr marL="0" indent="0" latinLnBrk="0">
              <a:spcBef>
                <a:spcPts val="0"/>
              </a:spcBef>
              <a:buNone/>
              <a:defRPr lang="da-DK" sz="900"/>
            </a:lvl3pPr>
            <a:lvl4pPr marL="0" indent="0" latinLnBrk="0">
              <a:spcBef>
                <a:spcPts val="0"/>
              </a:spcBef>
              <a:buNone/>
              <a:defRPr lang="da-DK" sz="900"/>
            </a:lvl4pPr>
            <a:lvl5pPr marL="0" indent="0" latinLnBrk="0">
              <a:spcBef>
                <a:spcPts val="0"/>
              </a:spcBef>
              <a:buNone/>
              <a:defRPr lang="da-DK" sz="900"/>
            </a:lvl5pPr>
          </a:lstStyle>
          <a:p>
            <a:pPr lvl="0"/>
            <a:r>
              <a:rPr lang="da-DK"/>
              <a:t>Skriv navn her</a:t>
            </a:r>
          </a:p>
        </p:txBody>
      </p:sp>
      <p:sp>
        <p:nvSpPr>
          <p:cNvPr id="252" name="Pladsholder til tekst 21"/>
          <p:cNvSpPr>
            <a:spLocks noGrp="1"/>
          </p:cNvSpPr>
          <p:nvPr>
            <p:ph type="body" sz="quarter" idx="160" hasCustomPrompt="1"/>
          </p:nvPr>
        </p:nvSpPr>
        <p:spPr>
          <a:xfrm>
            <a:off x="7947087" y="5897348"/>
            <a:ext cx="1508760" cy="118872"/>
          </a:xfrm>
        </p:spPr>
        <p:txBody>
          <a:bodyPr lIns="0" tIns="0" rIns="0" bIns="0" anchor="t">
            <a:noAutofit/>
          </a:bodyPr>
          <a:lstStyle>
            <a:lvl1pPr marL="0" indent="0" latinLnBrk="0">
              <a:lnSpc>
                <a:spcPct val="80000"/>
              </a:lnSpc>
              <a:spcBef>
                <a:spcPts val="0"/>
              </a:spcBef>
              <a:buNone/>
              <a:defRPr lang="da-DK" sz="800" b="0">
                <a:solidFill>
                  <a:schemeClr val="tx1">
                    <a:lumMod val="65000"/>
                    <a:lumOff val="35000"/>
                  </a:schemeClr>
                </a:solidFill>
              </a:defRPr>
            </a:lvl1pPr>
            <a:lvl2pPr marL="0" indent="0" latinLnBrk="0">
              <a:spcBef>
                <a:spcPts val="0"/>
              </a:spcBef>
              <a:buNone/>
              <a:defRPr lang="da-DK" sz="700" b="1">
                <a:solidFill>
                  <a:schemeClr val="tx1">
                    <a:lumMod val="65000"/>
                    <a:lumOff val="35000"/>
                  </a:schemeClr>
                </a:solidFill>
              </a:defRPr>
            </a:lvl2pPr>
            <a:lvl3pPr marL="0" indent="0" latinLnBrk="0">
              <a:spcBef>
                <a:spcPts val="0"/>
              </a:spcBef>
              <a:buNone/>
              <a:defRPr lang="da-DK" sz="700" b="1">
                <a:solidFill>
                  <a:schemeClr val="tx1">
                    <a:lumMod val="65000"/>
                    <a:lumOff val="35000"/>
                  </a:schemeClr>
                </a:solidFill>
              </a:defRPr>
            </a:lvl3pPr>
            <a:lvl4pPr marL="0" indent="0" latinLnBrk="0">
              <a:spcBef>
                <a:spcPts val="0"/>
              </a:spcBef>
              <a:buNone/>
              <a:defRPr lang="da-DK" sz="700" b="1">
                <a:solidFill>
                  <a:schemeClr val="tx1">
                    <a:lumMod val="65000"/>
                    <a:lumOff val="35000"/>
                  </a:schemeClr>
                </a:solidFill>
              </a:defRPr>
            </a:lvl4pPr>
            <a:lvl5pPr marL="0" indent="0" latinLnBrk="0">
              <a:spcBef>
                <a:spcPts val="0"/>
              </a:spcBef>
              <a:buNone/>
              <a:defRPr lang="da-DK" sz="700" b="1">
                <a:solidFill>
                  <a:schemeClr val="tx1">
                    <a:lumMod val="65000"/>
                    <a:lumOff val="35000"/>
                  </a:schemeClr>
                </a:solidFill>
              </a:defRPr>
            </a:lvl5pPr>
          </a:lstStyle>
          <a:p>
            <a:pPr lvl="0"/>
            <a:r>
              <a:rPr lang="da-DK"/>
              <a:t>[Mail]</a:t>
            </a:r>
          </a:p>
        </p:txBody>
      </p:sp>
      <p:sp>
        <p:nvSpPr>
          <p:cNvPr id="253" name="Pladsholder til tekst 31"/>
          <p:cNvSpPr>
            <a:spLocks noGrp="1"/>
          </p:cNvSpPr>
          <p:nvPr>
            <p:ph type="body" sz="quarter" idx="161" hasCustomPrompt="1"/>
          </p:nvPr>
        </p:nvSpPr>
        <p:spPr>
          <a:xfrm>
            <a:off x="7947087" y="6299786"/>
            <a:ext cx="1508760" cy="11839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[Postadresse]</a:t>
            </a:r>
          </a:p>
        </p:txBody>
      </p:sp>
      <p:sp>
        <p:nvSpPr>
          <p:cNvPr id="254" name="Pladsholder til tekst 31"/>
          <p:cNvSpPr>
            <a:spLocks noGrp="1"/>
          </p:cNvSpPr>
          <p:nvPr>
            <p:ph type="body" sz="quarter" idx="162" hasCustomPrompt="1"/>
          </p:nvPr>
        </p:nvSpPr>
        <p:spPr>
          <a:xfrm>
            <a:off x="7947087" y="6422508"/>
            <a:ext cx="1508760" cy="114730"/>
          </a:xfrm>
        </p:spPr>
        <p:txBody>
          <a:bodyPr lIns="0" tIns="0" rIns="0" bIns="0">
            <a:noAutofit/>
          </a:bodyPr>
          <a:lstStyle>
            <a:lvl1pPr marL="0" indent="0" latinLnBrk="0">
              <a:lnSpc>
                <a:spcPct val="80000"/>
              </a:lnSpc>
              <a:spcBef>
                <a:spcPts val="0"/>
              </a:spcBef>
              <a:buNone/>
              <a:defRPr lang="da-DK" sz="80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[Postnummer By]</a:t>
            </a:r>
          </a:p>
        </p:txBody>
      </p:sp>
      <p:sp>
        <p:nvSpPr>
          <p:cNvPr id="255" name="Pladsholder til tekst 31"/>
          <p:cNvSpPr>
            <a:spLocks noGrp="1"/>
          </p:cNvSpPr>
          <p:nvPr>
            <p:ph type="body" sz="quarter" idx="163" hasCustomPrompt="1"/>
          </p:nvPr>
        </p:nvSpPr>
        <p:spPr>
          <a:xfrm>
            <a:off x="7947087" y="6675159"/>
            <a:ext cx="274320" cy="11449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Kontor</a:t>
            </a:r>
          </a:p>
        </p:txBody>
      </p:sp>
      <p:sp>
        <p:nvSpPr>
          <p:cNvPr id="256" name="Pladsholder til tekst 31"/>
          <p:cNvSpPr>
            <a:spLocks noGrp="1"/>
          </p:cNvSpPr>
          <p:nvPr>
            <p:ph type="body" sz="quarter" idx="164" hasCustomPrompt="1"/>
          </p:nvPr>
        </p:nvSpPr>
        <p:spPr>
          <a:xfrm>
            <a:off x="7947087" y="6796792"/>
            <a:ext cx="274320" cy="118872"/>
          </a:xfrm>
        </p:spPr>
        <p:txBody>
          <a:bodyPr lIns="0" tIns="0" rIns="0" bIns="0">
            <a:noAutofit/>
          </a:bodyPr>
          <a:lstStyle>
            <a:lvl1pPr marL="0" indent="0" latinLnBrk="0">
              <a:lnSpc>
                <a:spcPct val="80000"/>
              </a:lnSpc>
              <a:spcBef>
                <a:spcPts val="0"/>
              </a:spcBef>
              <a:buNone/>
              <a:defRPr lang="da-DK" sz="800" b="1"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Mobil</a:t>
            </a:r>
          </a:p>
        </p:txBody>
      </p:sp>
      <p:sp>
        <p:nvSpPr>
          <p:cNvPr id="257" name="Pladsholder til tekst 31"/>
          <p:cNvSpPr>
            <a:spLocks noGrp="1"/>
          </p:cNvSpPr>
          <p:nvPr>
            <p:ph type="body" sz="quarter" idx="165" hasCustomPrompt="1"/>
          </p:nvPr>
        </p:nvSpPr>
        <p:spPr>
          <a:xfrm>
            <a:off x="8223455" y="6675159"/>
            <a:ext cx="1234440" cy="11449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a:t>[Telefonnummer]</a:t>
            </a:r>
          </a:p>
        </p:txBody>
      </p:sp>
      <p:sp>
        <p:nvSpPr>
          <p:cNvPr id="258" name="Pladsholder til tekst 31"/>
          <p:cNvSpPr>
            <a:spLocks noGrp="1"/>
          </p:cNvSpPr>
          <p:nvPr>
            <p:ph type="body" sz="quarter" idx="166" hasCustomPrompt="1"/>
          </p:nvPr>
        </p:nvSpPr>
        <p:spPr>
          <a:xfrm>
            <a:off x="8221407" y="6796792"/>
            <a:ext cx="1236015" cy="118872"/>
          </a:xfrm>
        </p:spPr>
        <p:txBody>
          <a:bodyPr lIns="0" tIns="0" rIns="0" bIns="0">
            <a:noAutofit/>
          </a:bodyPr>
          <a:lstStyle>
            <a:lvl1pPr marL="0" indent="0" latinLnBrk="0">
              <a:lnSpc>
                <a:spcPct val="80000"/>
              </a:lnSpc>
              <a:spcBef>
                <a:spcPts val="0"/>
              </a:spcBef>
              <a:buNone/>
              <a:defRPr lang="da-DK" sz="800" b="0" baseline="0">
                <a:solidFill>
                  <a:schemeClr val="accent3"/>
                </a:solidFill>
              </a:defRPr>
            </a:lvl1pPr>
            <a:lvl2pPr marL="0" indent="0" latinLnBrk="0">
              <a:spcBef>
                <a:spcPts val="0"/>
              </a:spcBef>
              <a:buNone/>
              <a:defRPr lang="da-DK" sz="700">
                <a:solidFill>
                  <a:schemeClr val="tx1">
                    <a:lumMod val="65000"/>
                    <a:lumOff val="35000"/>
                  </a:schemeClr>
                </a:solidFill>
              </a:defRPr>
            </a:lvl2pPr>
            <a:lvl3pPr marL="0" indent="0" latinLnBrk="0">
              <a:spcBef>
                <a:spcPts val="0"/>
              </a:spcBef>
              <a:buNone/>
              <a:defRPr lang="da-DK" sz="700">
                <a:solidFill>
                  <a:schemeClr val="tx1">
                    <a:lumMod val="65000"/>
                    <a:lumOff val="35000"/>
                  </a:schemeClr>
                </a:solidFill>
              </a:defRPr>
            </a:lvl3pPr>
            <a:lvl4pPr marL="0" indent="0" latinLnBrk="0">
              <a:spcBef>
                <a:spcPts val="0"/>
              </a:spcBef>
              <a:buNone/>
              <a:defRPr lang="da-DK" sz="700">
                <a:solidFill>
                  <a:schemeClr val="tx1">
                    <a:lumMod val="65000"/>
                    <a:lumOff val="35000"/>
                  </a:schemeClr>
                </a:solidFill>
              </a:defRPr>
            </a:lvl4pPr>
            <a:lvl5pPr marL="0" indent="0" latinLnBrk="0">
              <a:spcBef>
                <a:spcPts val="0"/>
              </a:spcBef>
              <a:buNone/>
              <a:defRPr lang="da-DK" sz="700">
                <a:solidFill>
                  <a:schemeClr val="tx1">
                    <a:lumMod val="65000"/>
                    <a:lumOff val="35000"/>
                  </a:schemeClr>
                </a:solidFill>
              </a:defRPr>
            </a:lvl5pPr>
          </a:lstStyle>
          <a:p>
            <a:pPr lvl="0"/>
            <a:r>
              <a:rPr lang="da-DK" dirty="0"/>
              <a:t>[Telefonnummer]</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itter for visitkort" hidden="1"/>
          <p:cNvGrpSpPr/>
          <p:nvPr userDrawn="1"/>
        </p:nvGrpSpPr>
        <p:grpSpPr>
          <a:xfrm rot="5400000">
            <a:off x="1828800" y="-685800"/>
            <a:ext cx="6400800" cy="9144000"/>
            <a:chOff x="685800" y="452618"/>
            <a:chExt cx="6400800" cy="9148542"/>
          </a:xfrm>
        </p:grpSpPr>
        <p:sp>
          <p:nvSpPr>
            <p:cNvPr id="9" name="Rektangel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ktangel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Rektangel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Rektangel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Rektangel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Rektangel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2" name="Pladsholder til titel 1" hidden="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hidden="1"/>
          <p:cNvSpPr>
            <a:spLocks noGrp="1"/>
          </p:cNvSpPr>
          <p:nvPr>
            <p:ph type="body" idx="1"/>
          </p:nvPr>
        </p:nvSpPr>
        <p:spPr>
          <a:xfrm>
            <a:off x="502920" y="1813561"/>
            <a:ext cx="9052560" cy="5129425"/>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hidden="1"/>
          <p:cNvSpPr>
            <a:spLocks noGrp="1"/>
          </p:cNvSpPr>
          <p:nvPr>
            <p:ph type="dt" sz="half" idx="2"/>
          </p:nvPr>
        </p:nvSpPr>
        <p:spPr>
          <a:xfrm>
            <a:off x="502920" y="7203864"/>
            <a:ext cx="2346960" cy="413809"/>
          </a:xfrm>
          <a:prstGeom prst="rect">
            <a:avLst/>
          </a:prstGeom>
        </p:spPr>
        <p:txBody>
          <a:bodyPr vert="horz" lIns="91440" tIns="45720" rIns="91440" bIns="45720" rtlCol="0" anchor="ctr"/>
          <a:lstStyle>
            <a:lvl1pPr algn="l" latinLnBrk="0">
              <a:defRPr lang="da-DK" sz="1200">
                <a:solidFill>
                  <a:schemeClr val="tx1">
                    <a:tint val="75000"/>
                  </a:schemeClr>
                </a:solidFill>
              </a:defRPr>
            </a:lvl1pPr>
          </a:lstStyle>
          <a:p>
            <a:fld id="{C4B9D2A2-FC5D-4E38-84C4-91BB2860F0FC}" type="datetimeFigureOut">
              <a:t>20-12-2013</a:t>
            </a:fld>
            <a:endParaRPr lang="da-DK"/>
          </a:p>
        </p:txBody>
      </p:sp>
      <p:sp>
        <p:nvSpPr>
          <p:cNvPr id="5" name="Pladsholder til sidefod 4" hidden="1"/>
          <p:cNvSpPr>
            <a:spLocks noGrp="1"/>
          </p:cNvSpPr>
          <p:nvPr>
            <p:ph type="ftr" sz="quarter" idx="3"/>
          </p:nvPr>
        </p:nvSpPr>
        <p:spPr>
          <a:xfrm>
            <a:off x="3436620" y="7203864"/>
            <a:ext cx="3185160" cy="413809"/>
          </a:xfrm>
          <a:prstGeom prst="rect">
            <a:avLst/>
          </a:prstGeom>
        </p:spPr>
        <p:txBody>
          <a:bodyPr vert="horz" lIns="91440" tIns="45720" rIns="91440" bIns="45720" rtlCol="0" anchor="ctr"/>
          <a:lstStyle>
            <a:lvl1pPr algn="ctr" latinLnBrk="0">
              <a:defRPr lang="da-DK" sz="1200">
                <a:solidFill>
                  <a:schemeClr val="tx1">
                    <a:tint val="75000"/>
                  </a:schemeClr>
                </a:solidFill>
              </a:defRPr>
            </a:lvl1pPr>
          </a:lstStyle>
          <a:p>
            <a:endParaRPr lang="da-DK"/>
          </a:p>
        </p:txBody>
      </p:sp>
      <p:sp>
        <p:nvSpPr>
          <p:cNvPr id="6" name="Pladsholder til slidenummer 5" hidden="1"/>
          <p:cNvSpPr>
            <a:spLocks noGrp="1"/>
          </p:cNvSpPr>
          <p:nvPr>
            <p:ph type="sldNum" sz="quarter" idx="4"/>
          </p:nvPr>
        </p:nvSpPr>
        <p:spPr>
          <a:xfrm>
            <a:off x="7208520" y="7203864"/>
            <a:ext cx="2346960" cy="413809"/>
          </a:xfrm>
          <a:prstGeom prst="rect">
            <a:avLst/>
          </a:prstGeom>
        </p:spPr>
        <p:txBody>
          <a:bodyPr vert="horz" lIns="91440" tIns="45720" rIns="91440" bIns="45720" rtlCol="0" anchor="ctr"/>
          <a:lstStyle>
            <a:lvl1pPr algn="r" latinLnBrk="0">
              <a:defRPr lang="da-DK" sz="1200">
                <a:solidFill>
                  <a:schemeClr val="tx1">
                    <a:tint val="75000"/>
                  </a:schemeClr>
                </a:solidFill>
              </a:defRPr>
            </a:lvl1pPr>
          </a:lstStyle>
          <a:p>
            <a:fld id="{ADECF1AC-24A7-42A4-9FAC-3CE63B9FFA68}" type="slidenum">
              <a:t>‹nr.›</a:t>
            </a:fld>
            <a:endParaRPr lang="da-DK"/>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lang="da-DK"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da-DK"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da-DK"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da-DK"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da-DK"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da-DK"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da-DK"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da-DK"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da-DK"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da-DK" sz="2000" kern="1200">
          <a:solidFill>
            <a:schemeClr val="tx1"/>
          </a:solidFill>
          <a:latin typeface="+mn-lt"/>
          <a:ea typeface="+mn-ea"/>
          <a:cs typeface="+mn-cs"/>
        </a:defRPr>
      </a:lvl9pPr>
    </p:bodyStyle>
    <p:otherStyle>
      <a:defPPr>
        <a:defRPr lang="da-DK"/>
      </a:defPPr>
      <a:lvl1pPr marL="0" algn="l" defTabSz="914400" rtl="0" eaLnBrk="1" latinLnBrk="0" hangingPunct="1">
        <a:defRPr lang="da-DK" sz="1800" kern="1200">
          <a:solidFill>
            <a:schemeClr val="tx1"/>
          </a:solidFill>
          <a:latin typeface="+mn-lt"/>
          <a:ea typeface="+mn-ea"/>
          <a:cs typeface="+mn-cs"/>
        </a:defRPr>
      </a:lvl1pPr>
      <a:lvl2pPr marL="457200" algn="l" defTabSz="914400" rtl="0" eaLnBrk="1" latinLnBrk="0" hangingPunct="1">
        <a:defRPr lang="da-DK" sz="1800" kern="1200">
          <a:solidFill>
            <a:schemeClr val="tx1"/>
          </a:solidFill>
          <a:latin typeface="+mn-lt"/>
          <a:ea typeface="+mn-ea"/>
          <a:cs typeface="+mn-cs"/>
        </a:defRPr>
      </a:lvl2pPr>
      <a:lvl3pPr marL="914400" algn="l" defTabSz="914400" rtl="0" eaLnBrk="1" latinLnBrk="0" hangingPunct="1">
        <a:defRPr lang="da-DK" sz="1800" kern="1200">
          <a:solidFill>
            <a:schemeClr val="tx1"/>
          </a:solidFill>
          <a:latin typeface="+mn-lt"/>
          <a:ea typeface="+mn-ea"/>
          <a:cs typeface="+mn-cs"/>
        </a:defRPr>
      </a:lvl3pPr>
      <a:lvl4pPr marL="1371600" algn="l" defTabSz="914400" rtl="0" eaLnBrk="1" latinLnBrk="0" hangingPunct="1">
        <a:defRPr lang="da-DK" sz="1800" kern="1200">
          <a:solidFill>
            <a:schemeClr val="tx1"/>
          </a:solidFill>
          <a:latin typeface="+mn-lt"/>
          <a:ea typeface="+mn-ea"/>
          <a:cs typeface="+mn-cs"/>
        </a:defRPr>
      </a:lvl4pPr>
      <a:lvl5pPr marL="1828800" algn="l" defTabSz="914400" rtl="0" eaLnBrk="1" latinLnBrk="0" hangingPunct="1">
        <a:defRPr lang="da-DK" sz="1800" kern="1200">
          <a:solidFill>
            <a:schemeClr val="tx1"/>
          </a:solidFill>
          <a:latin typeface="+mn-lt"/>
          <a:ea typeface="+mn-ea"/>
          <a:cs typeface="+mn-cs"/>
        </a:defRPr>
      </a:lvl5pPr>
      <a:lvl6pPr marL="2286000" algn="l" defTabSz="914400" rtl="0" eaLnBrk="1" latinLnBrk="0" hangingPunct="1">
        <a:defRPr lang="da-DK" sz="1800" kern="1200">
          <a:solidFill>
            <a:schemeClr val="tx1"/>
          </a:solidFill>
          <a:latin typeface="+mn-lt"/>
          <a:ea typeface="+mn-ea"/>
          <a:cs typeface="+mn-cs"/>
        </a:defRPr>
      </a:lvl6pPr>
      <a:lvl7pPr marL="2743200" algn="l" defTabSz="914400" rtl="0" eaLnBrk="1" latinLnBrk="0" hangingPunct="1">
        <a:defRPr lang="da-DK" sz="1800" kern="1200">
          <a:solidFill>
            <a:schemeClr val="tx1"/>
          </a:solidFill>
          <a:latin typeface="+mn-lt"/>
          <a:ea typeface="+mn-ea"/>
          <a:cs typeface="+mn-cs"/>
        </a:defRPr>
      </a:lvl7pPr>
      <a:lvl8pPr marL="3200400" algn="l" defTabSz="914400" rtl="0" eaLnBrk="1" latinLnBrk="0" hangingPunct="1">
        <a:defRPr lang="da-DK" sz="1800" kern="1200">
          <a:solidFill>
            <a:schemeClr val="tx1"/>
          </a:solidFill>
          <a:latin typeface="+mn-lt"/>
          <a:ea typeface="+mn-ea"/>
          <a:cs typeface="+mn-cs"/>
        </a:defRPr>
      </a:lvl8pPr>
      <a:lvl9pPr marL="3657600" algn="l" defTabSz="914400" rtl="0" eaLnBrk="1" latinLnBrk="0" hangingPunct="1">
        <a:defRPr lang="da-DK"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userDrawn="1">
          <p15:clr>
            <a:srgbClr val="F26B43"/>
          </p15:clr>
        </p15:guide>
        <p15:guide id="2" orient="horz" pos="2448" userDrawn="1">
          <p15:clr>
            <a:srgbClr val="F26B43"/>
          </p15:clr>
        </p15:guide>
        <p15:guide id="3" pos="1440" userDrawn="1">
          <p15:clr>
            <a:srgbClr val="F26B43"/>
          </p15:clr>
        </p15:guide>
        <p15:guide id="4" pos="2592" userDrawn="1">
          <p15:clr>
            <a:srgbClr val="F26B43"/>
          </p15:clr>
        </p15:guide>
        <p15:guide id="5" pos="3744" userDrawn="1">
          <p15:clr>
            <a:srgbClr val="F26B43"/>
          </p15:clr>
        </p15:guide>
        <p15:guide id="6" pos="4896" userDrawn="1">
          <p15:clr>
            <a:srgbClr val="F26B43"/>
          </p15:clr>
        </p15:guide>
        <p15:guide id="7" pos="6048" userDrawn="1">
          <p15:clr>
            <a:srgbClr val="F26B43"/>
          </p15:clr>
        </p15:guide>
        <p15:guide id="8" orient="horz" pos="432" userDrawn="1">
          <p15:clr>
            <a:srgbClr val="F26B43"/>
          </p15:clr>
        </p15:guide>
        <p15:guide id="9" orient="horz" pos="4464" userDrawn="1">
          <p15:clr>
            <a:srgbClr val="F26B43"/>
          </p15:clr>
        </p15:guide>
      </p15:sldGuideLst>
    </p:ext>
  </p:extLst>
</p:sldMaster>
</file>

<file path=ppt/slides/_rels/slide11.xml.rels>&#65279;<?xml version="1.0" encoding="utf-8"?><Relationships xmlns="http://schemas.openxmlformats.org/package/2006/relationships"><Relationship Type="http://schemas.openxmlformats.org/officeDocument/2006/relationships/image" Target="/ppt/media/image1.png" Id="rId3" /><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dsholder til tekst 93"/>
          <p:cNvSpPr>
            <a:spLocks noGrp="1"/>
          </p:cNvSpPr>
          <p:nvPr>
            <p:ph type="body" sz="quarter" idx="25"/>
          </p:nvPr>
        </p:nvSpPr>
        <p:spPr/>
        <p:txBody>
          <a:bodyPr/>
          <a:lstStyle/>
          <a:p>
            <a:r>
              <a:rPr lang="da-DK"/>
              <a:t>VICEDIREKTØR</a:t>
            </a:r>
          </a:p>
        </p:txBody>
      </p:sp>
      <p:sp>
        <p:nvSpPr>
          <p:cNvPr id="93" name="Pladsholder til tekst 92"/>
          <p:cNvSpPr>
            <a:spLocks noGrp="1"/>
          </p:cNvSpPr>
          <p:nvPr>
            <p:ph type="body" sz="quarter" idx="24"/>
          </p:nvPr>
        </p:nvSpPr>
        <p:spPr/>
        <p:txBody>
          <a:bodyPr/>
          <a:lstStyle/>
          <a:p>
            <a:r>
              <a:rPr lang="da-DK"/>
              <a:t>Anne Wallace</a:t>
            </a:r>
          </a:p>
        </p:txBody>
      </p:sp>
      <p:sp>
        <p:nvSpPr>
          <p:cNvPr id="96" name="Pladsholder til tekst 95"/>
          <p:cNvSpPr>
            <a:spLocks noGrp="1"/>
          </p:cNvSpPr>
          <p:nvPr>
            <p:ph type="body" sz="quarter" idx="80"/>
          </p:nvPr>
        </p:nvSpPr>
        <p:spPr/>
        <p:txBody>
          <a:bodyPr/>
          <a:lstStyle/>
          <a:p>
            <a:r>
              <a:rPr lang="da-DK"/>
              <a:t>awallace@fabrikam.com</a:t>
            </a:r>
          </a:p>
        </p:txBody>
      </p:sp>
      <p:sp>
        <p:nvSpPr>
          <p:cNvPr id="95" name="Pladsholder til tekst 94"/>
          <p:cNvSpPr>
            <a:spLocks noGrp="1"/>
          </p:cNvSpPr>
          <p:nvPr>
            <p:ph type="body" sz="quarter" idx="30"/>
          </p:nvPr>
        </p:nvSpPr>
        <p:spPr/>
        <p:txBody>
          <a:bodyPr/>
          <a:lstStyle/>
          <a:p>
            <a:r>
              <a:rPr lang="da-DK"/>
              <a:t>Hovedgaden 12</a:t>
            </a:r>
          </a:p>
        </p:txBody>
      </p:sp>
      <p:sp>
        <p:nvSpPr>
          <p:cNvPr id="97" name="Pladsholder til tekst 96"/>
          <p:cNvSpPr>
            <a:spLocks noGrp="1"/>
          </p:cNvSpPr>
          <p:nvPr>
            <p:ph type="body" sz="quarter" idx="81"/>
          </p:nvPr>
        </p:nvSpPr>
        <p:spPr/>
        <p:txBody>
          <a:bodyPr/>
          <a:lstStyle/>
          <a:p>
            <a:r>
              <a:rPr lang="da-DK"/>
              <a:t>9805 Storkøbing</a:t>
            </a:r>
          </a:p>
        </p:txBody>
      </p:sp>
      <p:sp>
        <p:nvSpPr>
          <p:cNvPr id="98" name="Pladsholder til tekst 97"/>
          <p:cNvSpPr>
            <a:spLocks noGrp="1"/>
          </p:cNvSpPr>
          <p:nvPr>
            <p:ph type="body" sz="quarter" idx="82"/>
          </p:nvPr>
        </p:nvSpPr>
        <p:spPr/>
        <p:txBody>
          <a:bodyPr/>
          <a:lstStyle/>
          <a:p>
            <a:r>
              <a:rPr lang="da-DK" dirty="0" smtClean="0"/>
              <a:t>Kontor</a:t>
            </a:r>
            <a:endParaRPr lang="da-DK" dirty="0"/>
          </a:p>
        </p:txBody>
      </p:sp>
      <p:sp>
        <p:nvSpPr>
          <p:cNvPr id="99" name="Pladsholder til tekst 98"/>
          <p:cNvSpPr>
            <a:spLocks noGrp="1"/>
          </p:cNvSpPr>
          <p:nvPr>
            <p:ph type="body" sz="quarter" idx="83"/>
          </p:nvPr>
        </p:nvSpPr>
        <p:spPr/>
        <p:txBody>
          <a:bodyPr/>
          <a:lstStyle/>
          <a:p>
            <a:r>
              <a:rPr lang="da-DK"/>
              <a:t>Mobil</a:t>
            </a:r>
          </a:p>
        </p:txBody>
      </p:sp>
      <p:sp>
        <p:nvSpPr>
          <p:cNvPr id="100" name="Pladsholder til tekst 99"/>
          <p:cNvSpPr>
            <a:spLocks noGrp="1"/>
          </p:cNvSpPr>
          <p:nvPr>
            <p:ph type="body" sz="quarter" idx="84"/>
          </p:nvPr>
        </p:nvSpPr>
        <p:spPr/>
        <p:txBody>
          <a:bodyPr/>
          <a:lstStyle/>
          <a:p>
            <a:r>
              <a:rPr lang="da-DK" dirty="0"/>
              <a:t>12 34 56 78</a:t>
            </a:r>
          </a:p>
        </p:txBody>
      </p:sp>
      <p:sp>
        <p:nvSpPr>
          <p:cNvPr id="101" name="Pladsholder til tekst 100"/>
          <p:cNvSpPr>
            <a:spLocks noGrp="1"/>
          </p:cNvSpPr>
          <p:nvPr>
            <p:ph type="body" sz="quarter" idx="85"/>
          </p:nvPr>
        </p:nvSpPr>
        <p:spPr/>
        <p:txBody>
          <a:bodyPr/>
          <a:lstStyle/>
          <a:p>
            <a:r>
              <a:rPr lang="da-DK"/>
              <a:t>11 22 33 44</a:t>
            </a:r>
          </a:p>
        </p:txBody>
      </p:sp>
      <p:sp>
        <p:nvSpPr>
          <p:cNvPr id="29" name="Pladsholder til tekst 28"/>
          <p:cNvSpPr>
            <a:spLocks noGrp="1"/>
          </p:cNvSpPr>
          <p:nvPr>
            <p:ph type="body" sz="quarter" idx="86"/>
          </p:nvPr>
        </p:nvSpPr>
        <p:spPr/>
        <p:txBody>
          <a:bodyPr/>
          <a:lstStyle/>
          <a:p>
            <a:endParaRPr lang="da-DK"/>
          </a:p>
        </p:txBody>
      </p:sp>
      <p:sp>
        <p:nvSpPr>
          <p:cNvPr id="30" name="Pladsholder til tekst 29"/>
          <p:cNvSpPr>
            <a:spLocks noGrp="1"/>
          </p:cNvSpPr>
          <p:nvPr>
            <p:ph type="body" sz="quarter" idx="87"/>
          </p:nvPr>
        </p:nvSpPr>
        <p:spPr/>
        <p:txBody>
          <a:bodyPr/>
          <a:lstStyle/>
          <a:p>
            <a:endParaRPr lang="da-DK"/>
          </a:p>
        </p:txBody>
      </p:sp>
      <p:sp>
        <p:nvSpPr>
          <p:cNvPr id="31" name="Pladsholder til tekst 30"/>
          <p:cNvSpPr>
            <a:spLocks noGrp="1"/>
          </p:cNvSpPr>
          <p:nvPr>
            <p:ph type="body" sz="quarter" idx="88"/>
          </p:nvPr>
        </p:nvSpPr>
        <p:spPr/>
        <p:txBody>
          <a:bodyPr/>
          <a:lstStyle/>
          <a:p>
            <a:endParaRPr lang="da-DK"/>
          </a:p>
        </p:txBody>
      </p:sp>
      <p:sp>
        <p:nvSpPr>
          <p:cNvPr id="64" name="Pladsholder til tekst 63"/>
          <p:cNvSpPr>
            <a:spLocks noGrp="1"/>
          </p:cNvSpPr>
          <p:nvPr>
            <p:ph type="body" sz="quarter" idx="89"/>
          </p:nvPr>
        </p:nvSpPr>
        <p:spPr/>
        <p:txBody>
          <a:bodyPr/>
          <a:lstStyle/>
          <a:p>
            <a:endParaRPr lang="da-DK"/>
          </a:p>
        </p:txBody>
      </p:sp>
      <p:sp>
        <p:nvSpPr>
          <p:cNvPr id="65" name="Pladsholder til tekst 64"/>
          <p:cNvSpPr>
            <a:spLocks noGrp="1"/>
          </p:cNvSpPr>
          <p:nvPr>
            <p:ph type="body" sz="quarter" idx="90"/>
          </p:nvPr>
        </p:nvSpPr>
        <p:spPr/>
        <p:txBody>
          <a:bodyPr/>
          <a:lstStyle/>
          <a:p>
            <a:endParaRPr lang="da-DK"/>
          </a:p>
        </p:txBody>
      </p:sp>
      <p:sp>
        <p:nvSpPr>
          <p:cNvPr id="107" name="Pladsholder til tekst 106"/>
          <p:cNvSpPr>
            <a:spLocks noGrp="1"/>
          </p:cNvSpPr>
          <p:nvPr>
            <p:ph type="body" sz="quarter" idx="91"/>
          </p:nvPr>
        </p:nvSpPr>
        <p:spPr/>
        <p:txBody>
          <a:bodyPr/>
          <a:lstStyle/>
          <a:p>
            <a:r>
              <a:rPr lang="da-DK" dirty="0" smtClean="0"/>
              <a:t>Kontor</a:t>
            </a:r>
            <a:endParaRPr lang="da-DK" dirty="0"/>
          </a:p>
        </p:txBody>
      </p:sp>
      <p:sp>
        <p:nvSpPr>
          <p:cNvPr id="108" name="Pladsholder til tekst 107"/>
          <p:cNvSpPr>
            <a:spLocks noGrp="1"/>
          </p:cNvSpPr>
          <p:nvPr>
            <p:ph type="body" sz="quarter" idx="92"/>
          </p:nvPr>
        </p:nvSpPr>
        <p:spPr/>
        <p:txBody>
          <a:bodyPr/>
          <a:lstStyle/>
          <a:p>
            <a:r>
              <a:rPr lang="da-DK"/>
              <a:t>Mobil</a:t>
            </a:r>
          </a:p>
        </p:txBody>
      </p:sp>
      <p:sp>
        <p:nvSpPr>
          <p:cNvPr id="66" name="Pladsholder til tekst 65"/>
          <p:cNvSpPr>
            <a:spLocks noGrp="1"/>
          </p:cNvSpPr>
          <p:nvPr>
            <p:ph type="body" sz="quarter" idx="93"/>
          </p:nvPr>
        </p:nvSpPr>
        <p:spPr/>
        <p:txBody>
          <a:bodyPr/>
          <a:lstStyle/>
          <a:p>
            <a:endParaRPr lang="da-DK" dirty="0"/>
          </a:p>
        </p:txBody>
      </p:sp>
      <p:sp>
        <p:nvSpPr>
          <p:cNvPr id="67" name="Pladsholder til tekst 66"/>
          <p:cNvSpPr>
            <a:spLocks noGrp="1"/>
          </p:cNvSpPr>
          <p:nvPr>
            <p:ph type="body" sz="quarter" idx="94"/>
          </p:nvPr>
        </p:nvSpPr>
        <p:spPr/>
        <p:txBody>
          <a:bodyPr/>
          <a:lstStyle/>
          <a:p>
            <a:endParaRPr lang="da-DK" dirty="0"/>
          </a:p>
        </p:txBody>
      </p:sp>
      <p:sp>
        <p:nvSpPr>
          <p:cNvPr id="68" name="Pladsholder til tekst 67"/>
          <p:cNvSpPr>
            <a:spLocks noGrp="1"/>
          </p:cNvSpPr>
          <p:nvPr>
            <p:ph type="body" sz="quarter" idx="95"/>
          </p:nvPr>
        </p:nvSpPr>
        <p:spPr/>
        <p:txBody>
          <a:bodyPr/>
          <a:lstStyle/>
          <a:p>
            <a:endParaRPr lang="da-DK"/>
          </a:p>
        </p:txBody>
      </p:sp>
      <p:sp>
        <p:nvSpPr>
          <p:cNvPr id="69" name="Pladsholder til tekst 68"/>
          <p:cNvSpPr>
            <a:spLocks noGrp="1"/>
          </p:cNvSpPr>
          <p:nvPr>
            <p:ph type="body" sz="quarter" idx="96"/>
          </p:nvPr>
        </p:nvSpPr>
        <p:spPr/>
        <p:txBody>
          <a:bodyPr/>
          <a:lstStyle/>
          <a:p>
            <a:endParaRPr lang="da-DK"/>
          </a:p>
        </p:txBody>
      </p:sp>
      <p:sp>
        <p:nvSpPr>
          <p:cNvPr id="70" name="Pladsholder til tekst 69"/>
          <p:cNvSpPr>
            <a:spLocks noGrp="1"/>
          </p:cNvSpPr>
          <p:nvPr>
            <p:ph type="body" sz="quarter" idx="97"/>
          </p:nvPr>
        </p:nvSpPr>
        <p:spPr/>
        <p:txBody>
          <a:bodyPr/>
          <a:lstStyle/>
          <a:p>
            <a:endParaRPr lang="da-DK"/>
          </a:p>
        </p:txBody>
      </p:sp>
      <p:sp>
        <p:nvSpPr>
          <p:cNvPr id="71" name="Pladsholder til tekst 70"/>
          <p:cNvSpPr>
            <a:spLocks noGrp="1"/>
          </p:cNvSpPr>
          <p:nvPr>
            <p:ph type="body" sz="quarter" idx="98"/>
          </p:nvPr>
        </p:nvSpPr>
        <p:spPr/>
        <p:txBody>
          <a:bodyPr/>
          <a:lstStyle/>
          <a:p>
            <a:endParaRPr lang="da-DK"/>
          </a:p>
        </p:txBody>
      </p:sp>
      <p:sp>
        <p:nvSpPr>
          <p:cNvPr id="72" name="Pladsholder til tekst 71"/>
          <p:cNvSpPr>
            <a:spLocks noGrp="1"/>
          </p:cNvSpPr>
          <p:nvPr>
            <p:ph type="body" sz="quarter" idx="99"/>
          </p:nvPr>
        </p:nvSpPr>
        <p:spPr/>
        <p:txBody>
          <a:bodyPr/>
          <a:lstStyle/>
          <a:p>
            <a:endParaRPr lang="da-DK"/>
          </a:p>
        </p:txBody>
      </p:sp>
      <p:sp>
        <p:nvSpPr>
          <p:cNvPr id="116" name="Pladsholder til tekst 115"/>
          <p:cNvSpPr>
            <a:spLocks noGrp="1"/>
          </p:cNvSpPr>
          <p:nvPr>
            <p:ph type="body" sz="quarter" idx="100"/>
          </p:nvPr>
        </p:nvSpPr>
        <p:spPr/>
        <p:txBody>
          <a:bodyPr/>
          <a:lstStyle/>
          <a:p>
            <a:r>
              <a:rPr lang="da-DK" dirty="0" smtClean="0"/>
              <a:t>Kontor</a:t>
            </a:r>
            <a:endParaRPr lang="da-DK" dirty="0"/>
          </a:p>
        </p:txBody>
      </p:sp>
      <p:sp>
        <p:nvSpPr>
          <p:cNvPr id="117" name="Pladsholder til tekst 116"/>
          <p:cNvSpPr>
            <a:spLocks noGrp="1"/>
          </p:cNvSpPr>
          <p:nvPr>
            <p:ph type="body" sz="quarter" idx="101"/>
          </p:nvPr>
        </p:nvSpPr>
        <p:spPr/>
        <p:txBody>
          <a:bodyPr/>
          <a:lstStyle/>
          <a:p>
            <a:r>
              <a:rPr lang="da-DK"/>
              <a:t>Mobil</a:t>
            </a:r>
          </a:p>
        </p:txBody>
      </p:sp>
      <p:sp>
        <p:nvSpPr>
          <p:cNvPr id="73" name="Pladsholder til tekst 72"/>
          <p:cNvSpPr>
            <a:spLocks noGrp="1"/>
          </p:cNvSpPr>
          <p:nvPr>
            <p:ph type="body" sz="quarter" idx="102"/>
          </p:nvPr>
        </p:nvSpPr>
        <p:spPr/>
        <p:txBody>
          <a:bodyPr/>
          <a:lstStyle/>
          <a:p>
            <a:endParaRPr lang="da-DK"/>
          </a:p>
        </p:txBody>
      </p:sp>
      <p:sp>
        <p:nvSpPr>
          <p:cNvPr id="74" name="Pladsholder til tekst 73"/>
          <p:cNvSpPr>
            <a:spLocks noGrp="1"/>
          </p:cNvSpPr>
          <p:nvPr>
            <p:ph type="body" sz="quarter" idx="103"/>
          </p:nvPr>
        </p:nvSpPr>
        <p:spPr/>
        <p:txBody>
          <a:bodyPr/>
          <a:lstStyle/>
          <a:p>
            <a:endParaRPr lang="da-DK"/>
          </a:p>
        </p:txBody>
      </p:sp>
      <p:sp>
        <p:nvSpPr>
          <p:cNvPr id="75" name="Pladsholder til tekst 74"/>
          <p:cNvSpPr>
            <a:spLocks noGrp="1"/>
          </p:cNvSpPr>
          <p:nvPr>
            <p:ph type="body" sz="quarter" idx="104"/>
          </p:nvPr>
        </p:nvSpPr>
        <p:spPr/>
        <p:txBody>
          <a:bodyPr/>
          <a:lstStyle/>
          <a:p>
            <a:endParaRPr lang="da-DK"/>
          </a:p>
        </p:txBody>
      </p:sp>
      <p:sp>
        <p:nvSpPr>
          <p:cNvPr id="76" name="Pladsholder til tekst 75"/>
          <p:cNvSpPr>
            <a:spLocks noGrp="1"/>
          </p:cNvSpPr>
          <p:nvPr>
            <p:ph type="body" sz="quarter" idx="105"/>
          </p:nvPr>
        </p:nvSpPr>
        <p:spPr/>
        <p:txBody>
          <a:bodyPr/>
          <a:lstStyle/>
          <a:p>
            <a:endParaRPr lang="da-DK"/>
          </a:p>
        </p:txBody>
      </p:sp>
      <p:sp>
        <p:nvSpPr>
          <p:cNvPr id="77" name="Pladsholder til tekst 76"/>
          <p:cNvSpPr>
            <a:spLocks noGrp="1"/>
          </p:cNvSpPr>
          <p:nvPr>
            <p:ph type="body" sz="quarter" idx="106"/>
          </p:nvPr>
        </p:nvSpPr>
        <p:spPr/>
        <p:txBody>
          <a:bodyPr/>
          <a:lstStyle/>
          <a:p>
            <a:endParaRPr lang="da-DK"/>
          </a:p>
        </p:txBody>
      </p:sp>
      <p:sp>
        <p:nvSpPr>
          <p:cNvPr id="78" name="Pladsholder til tekst 77"/>
          <p:cNvSpPr>
            <a:spLocks noGrp="1"/>
          </p:cNvSpPr>
          <p:nvPr>
            <p:ph type="body" sz="quarter" idx="107"/>
          </p:nvPr>
        </p:nvSpPr>
        <p:spPr/>
        <p:txBody>
          <a:bodyPr/>
          <a:lstStyle/>
          <a:p>
            <a:endParaRPr lang="da-DK"/>
          </a:p>
        </p:txBody>
      </p:sp>
      <p:sp>
        <p:nvSpPr>
          <p:cNvPr id="79" name="Pladsholder til tekst 78"/>
          <p:cNvSpPr>
            <a:spLocks noGrp="1"/>
          </p:cNvSpPr>
          <p:nvPr>
            <p:ph type="body" sz="quarter" idx="108"/>
          </p:nvPr>
        </p:nvSpPr>
        <p:spPr/>
        <p:txBody>
          <a:bodyPr/>
          <a:lstStyle/>
          <a:p>
            <a:endParaRPr lang="da-DK"/>
          </a:p>
        </p:txBody>
      </p:sp>
      <p:sp>
        <p:nvSpPr>
          <p:cNvPr id="125" name="Pladsholder til tekst 124"/>
          <p:cNvSpPr>
            <a:spLocks noGrp="1"/>
          </p:cNvSpPr>
          <p:nvPr>
            <p:ph type="body" sz="quarter" idx="109"/>
          </p:nvPr>
        </p:nvSpPr>
        <p:spPr/>
        <p:txBody>
          <a:bodyPr/>
          <a:lstStyle/>
          <a:p>
            <a:r>
              <a:rPr lang="da-DK" dirty="0" smtClean="0"/>
              <a:t>Kontor</a:t>
            </a:r>
            <a:endParaRPr lang="da-DK" dirty="0"/>
          </a:p>
        </p:txBody>
      </p:sp>
      <p:sp>
        <p:nvSpPr>
          <p:cNvPr id="126" name="Pladsholder til tekst 125"/>
          <p:cNvSpPr>
            <a:spLocks noGrp="1"/>
          </p:cNvSpPr>
          <p:nvPr>
            <p:ph type="body" sz="quarter" idx="110"/>
          </p:nvPr>
        </p:nvSpPr>
        <p:spPr/>
        <p:txBody>
          <a:bodyPr/>
          <a:lstStyle/>
          <a:p>
            <a:r>
              <a:rPr lang="da-DK"/>
              <a:t>Mobil</a:t>
            </a:r>
          </a:p>
        </p:txBody>
      </p:sp>
      <p:sp>
        <p:nvSpPr>
          <p:cNvPr id="80" name="Pladsholder til tekst 79"/>
          <p:cNvSpPr>
            <a:spLocks noGrp="1"/>
          </p:cNvSpPr>
          <p:nvPr>
            <p:ph type="body" sz="quarter" idx="111"/>
          </p:nvPr>
        </p:nvSpPr>
        <p:spPr/>
        <p:txBody>
          <a:bodyPr/>
          <a:lstStyle/>
          <a:p>
            <a:endParaRPr lang="da-DK"/>
          </a:p>
        </p:txBody>
      </p:sp>
      <p:sp>
        <p:nvSpPr>
          <p:cNvPr id="81" name="Pladsholder til tekst 80"/>
          <p:cNvSpPr>
            <a:spLocks noGrp="1"/>
          </p:cNvSpPr>
          <p:nvPr>
            <p:ph type="body" sz="quarter" idx="112"/>
          </p:nvPr>
        </p:nvSpPr>
        <p:spPr/>
        <p:txBody>
          <a:bodyPr/>
          <a:lstStyle/>
          <a:p>
            <a:endParaRPr lang="da-DK"/>
          </a:p>
        </p:txBody>
      </p:sp>
      <p:sp>
        <p:nvSpPr>
          <p:cNvPr id="82" name="Pladsholder til tekst 81"/>
          <p:cNvSpPr>
            <a:spLocks noGrp="1"/>
          </p:cNvSpPr>
          <p:nvPr>
            <p:ph type="body" sz="quarter" idx="113"/>
          </p:nvPr>
        </p:nvSpPr>
        <p:spPr/>
        <p:txBody>
          <a:bodyPr/>
          <a:lstStyle/>
          <a:p>
            <a:endParaRPr lang="da-DK"/>
          </a:p>
        </p:txBody>
      </p:sp>
      <p:sp>
        <p:nvSpPr>
          <p:cNvPr id="83" name="Pladsholder til tekst 82"/>
          <p:cNvSpPr>
            <a:spLocks noGrp="1"/>
          </p:cNvSpPr>
          <p:nvPr>
            <p:ph type="body" sz="quarter" idx="114"/>
          </p:nvPr>
        </p:nvSpPr>
        <p:spPr/>
        <p:txBody>
          <a:bodyPr/>
          <a:lstStyle/>
          <a:p>
            <a:endParaRPr lang="da-DK"/>
          </a:p>
        </p:txBody>
      </p:sp>
      <p:sp>
        <p:nvSpPr>
          <p:cNvPr id="84" name="Pladsholder til tekst 83"/>
          <p:cNvSpPr>
            <a:spLocks noGrp="1"/>
          </p:cNvSpPr>
          <p:nvPr>
            <p:ph type="body" sz="quarter" idx="115"/>
          </p:nvPr>
        </p:nvSpPr>
        <p:spPr/>
        <p:txBody>
          <a:bodyPr/>
          <a:lstStyle/>
          <a:p>
            <a:endParaRPr lang="da-DK"/>
          </a:p>
        </p:txBody>
      </p:sp>
      <p:sp>
        <p:nvSpPr>
          <p:cNvPr id="85" name="Pladsholder til tekst 84"/>
          <p:cNvSpPr>
            <a:spLocks noGrp="1"/>
          </p:cNvSpPr>
          <p:nvPr>
            <p:ph type="body" sz="quarter" idx="116"/>
          </p:nvPr>
        </p:nvSpPr>
        <p:spPr/>
        <p:txBody>
          <a:bodyPr/>
          <a:lstStyle/>
          <a:p>
            <a:endParaRPr lang="da-DK"/>
          </a:p>
        </p:txBody>
      </p:sp>
      <p:sp>
        <p:nvSpPr>
          <p:cNvPr id="86" name="Pladsholder til tekst 85"/>
          <p:cNvSpPr>
            <a:spLocks noGrp="1"/>
          </p:cNvSpPr>
          <p:nvPr>
            <p:ph type="body" sz="quarter" idx="117"/>
          </p:nvPr>
        </p:nvSpPr>
        <p:spPr/>
        <p:txBody>
          <a:bodyPr/>
          <a:lstStyle/>
          <a:p>
            <a:endParaRPr lang="da-DK"/>
          </a:p>
        </p:txBody>
      </p:sp>
      <p:sp>
        <p:nvSpPr>
          <p:cNvPr id="134" name="Pladsholder til tekst 133"/>
          <p:cNvSpPr>
            <a:spLocks noGrp="1"/>
          </p:cNvSpPr>
          <p:nvPr>
            <p:ph type="body" sz="quarter" idx="118"/>
          </p:nvPr>
        </p:nvSpPr>
        <p:spPr/>
        <p:txBody>
          <a:bodyPr/>
          <a:lstStyle/>
          <a:p>
            <a:r>
              <a:rPr lang="da-DK" dirty="0" smtClean="0"/>
              <a:t>Kontor</a:t>
            </a:r>
            <a:endParaRPr lang="da-DK" dirty="0"/>
          </a:p>
        </p:txBody>
      </p:sp>
      <p:sp>
        <p:nvSpPr>
          <p:cNvPr id="135" name="Pladsholder til tekst 134"/>
          <p:cNvSpPr>
            <a:spLocks noGrp="1"/>
          </p:cNvSpPr>
          <p:nvPr>
            <p:ph type="body" sz="quarter" idx="119"/>
          </p:nvPr>
        </p:nvSpPr>
        <p:spPr/>
        <p:txBody>
          <a:bodyPr/>
          <a:lstStyle/>
          <a:p>
            <a:r>
              <a:rPr lang="da-DK"/>
              <a:t>Mobil</a:t>
            </a:r>
          </a:p>
        </p:txBody>
      </p:sp>
      <p:sp>
        <p:nvSpPr>
          <p:cNvPr id="87" name="Pladsholder til tekst 86"/>
          <p:cNvSpPr>
            <a:spLocks noGrp="1"/>
          </p:cNvSpPr>
          <p:nvPr>
            <p:ph type="body" sz="quarter" idx="120"/>
          </p:nvPr>
        </p:nvSpPr>
        <p:spPr/>
        <p:txBody>
          <a:bodyPr/>
          <a:lstStyle/>
          <a:p>
            <a:endParaRPr lang="da-DK"/>
          </a:p>
        </p:txBody>
      </p:sp>
      <p:sp>
        <p:nvSpPr>
          <p:cNvPr id="88" name="Pladsholder til tekst 87"/>
          <p:cNvSpPr>
            <a:spLocks noGrp="1"/>
          </p:cNvSpPr>
          <p:nvPr>
            <p:ph type="body" sz="quarter" idx="121"/>
          </p:nvPr>
        </p:nvSpPr>
        <p:spPr/>
        <p:txBody>
          <a:bodyPr/>
          <a:lstStyle/>
          <a:p>
            <a:endParaRPr lang="da-DK"/>
          </a:p>
        </p:txBody>
      </p:sp>
      <p:sp>
        <p:nvSpPr>
          <p:cNvPr id="89" name="Pladsholder til tekst 88"/>
          <p:cNvSpPr>
            <a:spLocks noGrp="1"/>
          </p:cNvSpPr>
          <p:nvPr>
            <p:ph type="body" sz="quarter" idx="122"/>
          </p:nvPr>
        </p:nvSpPr>
        <p:spPr/>
        <p:txBody>
          <a:bodyPr/>
          <a:lstStyle/>
          <a:p>
            <a:endParaRPr lang="da-DK"/>
          </a:p>
        </p:txBody>
      </p:sp>
      <p:sp>
        <p:nvSpPr>
          <p:cNvPr id="90" name="Pladsholder til tekst 89"/>
          <p:cNvSpPr>
            <a:spLocks noGrp="1"/>
          </p:cNvSpPr>
          <p:nvPr>
            <p:ph type="body" sz="quarter" idx="123"/>
          </p:nvPr>
        </p:nvSpPr>
        <p:spPr/>
        <p:txBody>
          <a:bodyPr/>
          <a:lstStyle/>
          <a:p>
            <a:endParaRPr lang="da-DK"/>
          </a:p>
        </p:txBody>
      </p:sp>
      <p:sp>
        <p:nvSpPr>
          <p:cNvPr id="91" name="Pladsholder til tekst 90"/>
          <p:cNvSpPr>
            <a:spLocks noGrp="1"/>
          </p:cNvSpPr>
          <p:nvPr>
            <p:ph type="body" sz="quarter" idx="124"/>
          </p:nvPr>
        </p:nvSpPr>
        <p:spPr/>
        <p:txBody>
          <a:bodyPr/>
          <a:lstStyle/>
          <a:p>
            <a:endParaRPr lang="da-DK"/>
          </a:p>
        </p:txBody>
      </p:sp>
      <p:sp>
        <p:nvSpPr>
          <p:cNvPr id="92" name="Pladsholder til tekst 91"/>
          <p:cNvSpPr>
            <a:spLocks noGrp="1"/>
          </p:cNvSpPr>
          <p:nvPr>
            <p:ph type="body" sz="quarter" idx="125"/>
          </p:nvPr>
        </p:nvSpPr>
        <p:spPr/>
        <p:txBody>
          <a:bodyPr/>
          <a:lstStyle/>
          <a:p>
            <a:endParaRPr lang="da-DK"/>
          </a:p>
        </p:txBody>
      </p:sp>
      <p:sp>
        <p:nvSpPr>
          <p:cNvPr id="288" name="Pladsholder til tekst 287"/>
          <p:cNvSpPr>
            <a:spLocks noGrp="1"/>
          </p:cNvSpPr>
          <p:nvPr>
            <p:ph type="body" sz="quarter" idx="126"/>
          </p:nvPr>
        </p:nvSpPr>
        <p:spPr/>
        <p:txBody>
          <a:bodyPr/>
          <a:lstStyle/>
          <a:p>
            <a:endParaRPr lang="da-DK"/>
          </a:p>
        </p:txBody>
      </p:sp>
      <p:sp>
        <p:nvSpPr>
          <p:cNvPr id="143" name="Pladsholder til tekst 142"/>
          <p:cNvSpPr>
            <a:spLocks noGrp="1"/>
          </p:cNvSpPr>
          <p:nvPr>
            <p:ph type="body" sz="quarter" idx="127"/>
          </p:nvPr>
        </p:nvSpPr>
        <p:spPr/>
        <p:txBody>
          <a:bodyPr/>
          <a:lstStyle/>
          <a:p>
            <a:r>
              <a:rPr lang="da-DK" dirty="0" smtClean="0"/>
              <a:t>Kontor</a:t>
            </a:r>
            <a:endParaRPr lang="da-DK" dirty="0"/>
          </a:p>
        </p:txBody>
      </p:sp>
      <p:sp>
        <p:nvSpPr>
          <p:cNvPr id="144" name="Pladsholder til tekst 143"/>
          <p:cNvSpPr>
            <a:spLocks noGrp="1"/>
          </p:cNvSpPr>
          <p:nvPr>
            <p:ph type="body" sz="quarter" idx="128"/>
          </p:nvPr>
        </p:nvSpPr>
        <p:spPr/>
        <p:txBody>
          <a:bodyPr/>
          <a:lstStyle/>
          <a:p>
            <a:r>
              <a:rPr lang="da-DK"/>
              <a:t>Mobil</a:t>
            </a:r>
          </a:p>
        </p:txBody>
      </p:sp>
      <p:sp>
        <p:nvSpPr>
          <p:cNvPr id="289" name="Pladsholder til tekst 288"/>
          <p:cNvSpPr>
            <a:spLocks noGrp="1"/>
          </p:cNvSpPr>
          <p:nvPr>
            <p:ph type="body" sz="quarter" idx="129"/>
          </p:nvPr>
        </p:nvSpPr>
        <p:spPr/>
        <p:txBody>
          <a:bodyPr/>
          <a:lstStyle/>
          <a:p>
            <a:endParaRPr lang="da-DK"/>
          </a:p>
        </p:txBody>
      </p:sp>
      <p:sp>
        <p:nvSpPr>
          <p:cNvPr id="290" name="Pladsholder til tekst 289"/>
          <p:cNvSpPr>
            <a:spLocks noGrp="1"/>
          </p:cNvSpPr>
          <p:nvPr>
            <p:ph type="body" sz="quarter" idx="130"/>
          </p:nvPr>
        </p:nvSpPr>
        <p:spPr/>
        <p:txBody>
          <a:bodyPr/>
          <a:lstStyle/>
          <a:p>
            <a:endParaRPr lang="da-DK"/>
          </a:p>
        </p:txBody>
      </p:sp>
      <p:sp>
        <p:nvSpPr>
          <p:cNvPr id="291" name="Pladsholder til tekst 290"/>
          <p:cNvSpPr>
            <a:spLocks noGrp="1"/>
          </p:cNvSpPr>
          <p:nvPr>
            <p:ph type="body" sz="quarter" idx="131"/>
          </p:nvPr>
        </p:nvSpPr>
        <p:spPr/>
        <p:txBody>
          <a:bodyPr/>
          <a:lstStyle/>
          <a:p>
            <a:endParaRPr lang="da-DK"/>
          </a:p>
        </p:txBody>
      </p:sp>
      <p:sp>
        <p:nvSpPr>
          <p:cNvPr id="292" name="Pladsholder til tekst 291"/>
          <p:cNvSpPr>
            <a:spLocks noGrp="1"/>
          </p:cNvSpPr>
          <p:nvPr>
            <p:ph type="body" sz="quarter" idx="132"/>
          </p:nvPr>
        </p:nvSpPr>
        <p:spPr/>
        <p:txBody>
          <a:bodyPr/>
          <a:lstStyle/>
          <a:p>
            <a:endParaRPr lang="da-DK"/>
          </a:p>
        </p:txBody>
      </p:sp>
      <p:sp>
        <p:nvSpPr>
          <p:cNvPr id="293" name="Pladsholder til tekst 292"/>
          <p:cNvSpPr>
            <a:spLocks noGrp="1"/>
          </p:cNvSpPr>
          <p:nvPr>
            <p:ph type="body" sz="quarter" idx="133"/>
          </p:nvPr>
        </p:nvSpPr>
        <p:spPr/>
        <p:txBody>
          <a:bodyPr/>
          <a:lstStyle/>
          <a:p>
            <a:endParaRPr lang="da-DK"/>
          </a:p>
        </p:txBody>
      </p:sp>
      <p:sp>
        <p:nvSpPr>
          <p:cNvPr id="294" name="Pladsholder til tekst 293"/>
          <p:cNvSpPr>
            <a:spLocks noGrp="1"/>
          </p:cNvSpPr>
          <p:nvPr>
            <p:ph type="body" sz="quarter" idx="134"/>
          </p:nvPr>
        </p:nvSpPr>
        <p:spPr/>
        <p:txBody>
          <a:bodyPr/>
          <a:lstStyle/>
          <a:p>
            <a:endParaRPr lang="da-DK"/>
          </a:p>
        </p:txBody>
      </p:sp>
      <p:sp>
        <p:nvSpPr>
          <p:cNvPr id="295" name="Pladsholder til tekst 294"/>
          <p:cNvSpPr>
            <a:spLocks noGrp="1"/>
          </p:cNvSpPr>
          <p:nvPr>
            <p:ph type="body" sz="quarter" idx="135"/>
          </p:nvPr>
        </p:nvSpPr>
        <p:spPr/>
        <p:txBody>
          <a:bodyPr/>
          <a:lstStyle/>
          <a:p>
            <a:endParaRPr lang="da-DK"/>
          </a:p>
        </p:txBody>
      </p:sp>
      <p:sp>
        <p:nvSpPr>
          <p:cNvPr id="152" name="Pladsholder til tekst 151"/>
          <p:cNvSpPr>
            <a:spLocks noGrp="1"/>
          </p:cNvSpPr>
          <p:nvPr>
            <p:ph type="body" sz="quarter" idx="136"/>
          </p:nvPr>
        </p:nvSpPr>
        <p:spPr/>
        <p:txBody>
          <a:bodyPr/>
          <a:lstStyle/>
          <a:p>
            <a:r>
              <a:rPr lang="da-DK" dirty="0" smtClean="0"/>
              <a:t>Kontor</a:t>
            </a:r>
            <a:endParaRPr lang="da-DK" dirty="0"/>
          </a:p>
        </p:txBody>
      </p:sp>
      <p:sp>
        <p:nvSpPr>
          <p:cNvPr id="153" name="Pladsholder til tekst 152"/>
          <p:cNvSpPr>
            <a:spLocks noGrp="1"/>
          </p:cNvSpPr>
          <p:nvPr>
            <p:ph type="body" sz="quarter" idx="137"/>
          </p:nvPr>
        </p:nvSpPr>
        <p:spPr/>
        <p:txBody>
          <a:bodyPr/>
          <a:lstStyle/>
          <a:p>
            <a:r>
              <a:rPr lang="da-DK"/>
              <a:t>Mobil</a:t>
            </a:r>
          </a:p>
        </p:txBody>
      </p:sp>
      <p:sp>
        <p:nvSpPr>
          <p:cNvPr id="296" name="Pladsholder til tekst 295"/>
          <p:cNvSpPr>
            <a:spLocks noGrp="1"/>
          </p:cNvSpPr>
          <p:nvPr>
            <p:ph type="body" sz="quarter" idx="138"/>
          </p:nvPr>
        </p:nvSpPr>
        <p:spPr/>
        <p:txBody>
          <a:bodyPr/>
          <a:lstStyle/>
          <a:p>
            <a:endParaRPr lang="da-DK"/>
          </a:p>
        </p:txBody>
      </p:sp>
      <p:sp>
        <p:nvSpPr>
          <p:cNvPr id="297" name="Pladsholder til tekst 296"/>
          <p:cNvSpPr>
            <a:spLocks noGrp="1"/>
          </p:cNvSpPr>
          <p:nvPr>
            <p:ph type="body" sz="quarter" idx="139"/>
          </p:nvPr>
        </p:nvSpPr>
        <p:spPr/>
        <p:txBody>
          <a:bodyPr/>
          <a:lstStyle/>
          <a:p>
            <a:endParaRPr lang="da-DK"/>
          </a:p>
        </p:txBody>
      </p:sp>
      <p:sp>
        <p:nvSpPr>
          <p:cNvPr id="298" name="Pladsholder til tekst 297"/>
          <p:cNvSpPr>
            <a:spLocks noGrp="1"/>
          </p:cNvSpPr>
          <p:nvPr>
            <p:ph type="body" sz="quarter" idx="140"/>
          </p:nvPr>
        </p:nvSpPr>
        <p:spPr/>
        <p:txBody>
          <a:bodyPr/>
          <a:lstStyle/>
          <a:p>
            <a:endParaRPr lang="da-DK"/>
          </a:p>
        </p:txBody>
      </p:sp>
      <p:sp>
        <p:nvSpPr>
          <p:cNvPr id="299" name="Pladsholder til tekst 298"/>
          <p:cNvSpPr>
            <a:spLocks noGrp="1"/>
          </p:cNvSpPr>
          <p:nvPr>
            <p:ph type="body" sz="quarter" idx="141"/>
          </p:nvPr>
        </p:nvSpPr>
        <p:spPr/>
        <p:txBody>
          <a:bodyPr/>
          <a:lstStyle/>
          <a:p>
            <a:endParaRPr lang="da-DK"/>
          </a:p>
        </p:txBody>
      </p:sp>
      <p:sp>
        <p:nvSpPr>
          <p:cNvPr id="300" name="Pladsholder til tekst 299"/>
          <p:cNvSpPr>
            <a:spLocks noGrp="1"/>
          </p:cNvSpPr>
          <p:nvPr>
            <p:ph type="body" sz="quarter" idx="142"/>
          </p:nvPr>
        </p:nvSpPr>
        <p:spPr/>
        <p:txBody>
          <a:bodyPr/>
          <a:lstStyle/>
          <a:p>
            <a:endParaRPr lang="da-DK"/>
          </a:p>
        </p:txBody>
      </p:sp>
      <p:sp>
        <p:nvSpPr>
          <p:cNvPr id="103" name="Pladsholder til tekst 102"/>
          <p:cNvSpPr>
            <a:spLocks noGrp="1"/>
          </p:cNvSpPr>
          <p:nvPr>
            <p:ph type="body" sz="quarter" idx="143"/>
          </p:nvPr>
        </p:nvSpPr>
        <p:spPr/>
        <p:txBody>
          <a:bodyPr/>
          <a:lstStyle/>
          <a:p>
            <a:endParaRPr lang="da-DK"/>
          </a:p>
        </p:txBody>
      </p:sp>
      <p:sp>
        <p:nvSpPr>
          <p:cNvPr id="104" name="Pladsholder til tekst 103"/>
          <p:cNvSpPr>
            <a:spLocks noGrp="1"/>
          </p:cNvSpPr>
          <p:nvPr>
            <p:ph type="body" sz="quarter" idx="144"/>
          </p:nvPr>
        </p:nvSpPr>
        <p:spPr/>
        <p:txBody>
          <a:bodyPr/>
          <a:lstStyle/>
          <a:p>
            <a:endParaRPr lang="da-DK"/>
          </a:p>
        </p:txBody>
      </p:sp>
      <p:sp>
        <p:nvSpPr>
          <p:cNvPr id="161" name="Pladsholder til tekst 160"/>
          <p:cNvSpPr>
            <a:spLocks noGrp="1"/>
          </p:cNvSpPr>
          <p:nvPr>
            <p:ph type="body" sz="quarter" idx="145"/>
          </p:nvPr>
        </p:nvSpPr>
        <p:spPr/>
        <p:txBody>
          <a:bodyPr/>
          <a:lstStyle/>
          <a:p>
            <a:r>
              <a:rPr lang="da-DK" dirty="0" smtClean="0"/>
              <a:t>Kontor</a:t>
            </a:r>
            <a:endParaRPr lang="da-DK" dirty="0"/>
          </a:p>
        </p:txBody>
      </p:sp>
      <p:sp>
        <p:nvSpPr>
          <p:cNvPr id="162" name="Pladsholder til tekst 161"/>
          <p:cNvSpPr>
            <a:spLocks noGrp="1"/>
          </p:cNvSpPr>
          <p:nvPr>
            <p:ph type="body" sz="quarter" idx="146"/>
          </p:nvPr>
        </p:nvSpPr>
        <p:spPr/>
        <p:txBody>
          <a:bodyPr/>
          <a:lstStyle/>
          <a:p>
            <a:r>
              <a:rPr lang="da-DK"/>
              <a:t>Mobil</a:t>
            </a:r>
          </a:p>
        </p:txBody>
      </p:sp>
      <p:sp>
        <p:nvSpPr>
          <p:cNvPr id="105" name="Pladsholder til tekst 104"/>
          <p:cNvSpPr>
            <a:spLocks noGrp="1"/>
          </p:cNvSpPr>
          <p:nvPr>
            <p:ph type="body" sz="quarter" idx="147"/>
          </p:nvPr>
        </p:nvSpPr>
        <p:spPr/>
        <p:txBody>
          <a:bodyPr/>
          <a:lstStyle/>
          <a:p>
            <a:endParaRPr lang="da-DK"/>
          </a:p>
        </p:txBody>
      </p:sp>
      <p:sp>
        <p:nvSpPr>
          <p:cNvPr id="106" name="Pladsholder til tekst 105"/>
          <p:cNvSpPr>
            <a:spLocks noGrp="1"/>
          </p:cNvSpPr>
          <p:nvPr>
            <p:ph type="body" sz="quarter" idx="148"/>
          </p:nvPr>
        </p:nvSpPr>
        <p:spPr/>
        <p:txBody>
          <a:bodyPr/>
          <a:lstStyle/>
          <a:p>
            <a:endParaRPr lang="da-DK"/>
          </a:p>
        </p:txBody>
      </p:sp>
      <p:sp>
        <p:nvSpPr>
          <p:cNvPr id="109" name="Pladsholder til tekst 108"/>
          <p:cNvSpPr>
            <a:spLocks noGrp="1"/>
          </p:cNvSpPr>
          <p:nvPr>
            <p:ph type="body" sz="quarter" idx="149"/>
          </p:nvPr>
        </p:nvSpPr>
        <p:spPr/>
        <p:txBody>
          <a:bodyPr/>
          <a:lstStyle/>
          <a:p>
            <a:endParaRPr lang="da-DK"/>
          </a:p>
        </p:txBody>
      </p:sp>
      <p:sp>
        <p:nvSpPr>
          <p:cNvPr id="110" name="Pladsholder til tekst 109"/>
          <p:cNvSpPr>
            <a:spLocks noGrp="1"/>
          </p:cNvSpPr>
          <p:nvPr>
            <p:ph type="body" sz="quarter" idx="150"/>
          </p:nvPr>
        </p:nvSpPr>
        <p:spPr/>
        <p:txBody>
          <a:bodyPr/>
          <a:lstStyle/>
          <a:p>
            <a:endParaRPr lang="da-DK"/>
          </a:p>
        </p:txBody>
      </p:sp>
      <p:sp>
        <p:nvSpPr>
          <p:cNvPr id="111" name="Pladsholder til tekst 110"/>
          <p:cNvSpPr>
            <a:spLocks noGrp="1"/>
          </p:cNvSpPr>
          <p:nvPr>
            <p:ph type="body" sz="quarter" idx="151"/>
          </p:nvPr>
        </p:nvSpPr>
        <p:spPr/>
        <p:txBody>
          <a:bodyPr/>
          <a:lstStyle/>
          <a:p>
            <a:endParaRPr lang="da-DK"/>
          </a:p>
        </p:txBody>
      </p:sp>
      <p:sp>
        <p:nvSpPr>
          <p:cNvPr id="112" name="Pladsholder til tekst 111"/>
          <p:cNvSpPr>
            <a:spLocks noGrp="1"/>
          </p:cNvSpPr>
          <p:nvPr>
            <p:ph type="body" sz="quarter" idx="152"/>
          </p:nvPr>
        </p:nvSpPr>
        <p:spPr/>
        <p:txBody>
          <a:bodyPr/>
          <a:lstStyle/>
          <a:p>
            <a:endParaRPr lang="da-DK"/>
          </a:p>
        </p:txBody>
      </p:sp>
      <p:sp>
        <p:nvSpPr>
          <p:cNvPr id="113" name="Pladsholder til tekst 112"/>
          <p:cNvSpPr>
            <a:spLocks noGrp="1"/>
          </p:cNvSpPr>
          <p:nvPr>
            <p:ph type="body" sz="quarter" idx="153"/>
          </p:nvPr>
        </p:nvSpPr>
        <p:spPr/>
        <p:txBody>
          <a:bodyPr/>
          <a:lstStyle/>
          <a:p>
            <a:endParaRPr lang="da-DK"/>
          </a:p>
        </p:txBody>
      </p:sp>
      <p:sp>
        <p:nvSpPr>
          <p:cNvPr id="170" name="Pladsholder til tekst 169"/>
          <p:cNvSpPr>
            <a:spLocks noGrp="1"/>
          </p:cNvSpPr>
          <p:nvPr>
            <p:ph type="body" sz="quarter" idx="154"/>
          </p:nvPr>
        </p:nvSpPr>
        <p:spPr/>
        <p:txBody>
          <a:bodyPr/>
          <a:lstStyle/>
          <a:p>
            <a:r>
              <a:rPr lang="da-DK" dirty="0" smtClean="0"/>
              <a:t>Kontor</a:t>
            </a:r>
            <a:endParaRPr lang="da-DK" dirty="0"/>
          </a:p>
        </p:txBody>
      </p:sp>
      <p:sp>
        <p:nvSpPr>
          <p:cNvPr id="171" name="Pladsholder til tekst 170"/>
          <p:cNvSpPr>
            <a:spLocks noGrp="1"/>
          </p:cNvSpPr>
          <p:nvPr>
            <p:ph type="body" sz="quarter" idx="155"/>
          </p:nvPr>
        </p:nvSpPr>
        <p:spPr/>
        <p:txBody>
          <a:bodyPr/>
          <a:lstStyle/>
          <a:p>
            <a:r>
              <a:rPr lang="da-DK"/>
              <a:t>Mobil</a:t>
            </a:r>
          </a:p>
        </p:txBody>
      </p:sp>
      <p:sp>
        <p:nvSpPr>
          <p:cNvPr id="114" name="Pladsholder til tekst 113"/>
          <p:cNvSpPr>
            <a:spLocks noGrp="1"/>
          </p:cNvSpPr>
          <p:nvPr>
            <p:ph type="body" sz="quarter" idx="156"/>
          </p:nvPr>
        </p:nvSpPr>
        <p:spPr/>
        <p:txBody>
          <a:bodyPr/>
          <a:lstStyle/>
          <a:p>
            <a:endParaRPr lang="da-DK"/>
          </a:p>
        </p:txBody>
      </p:sp>
      <p:sp>
        <p:nvSpPr>
          <p:cNvPr id="115" name="Pladsholder til tekst 114"/>
          <p:cNvSpPr>
            <a:spLocks noGrp="1"/>
          </p:cNvSpPr>
          <p:nvPr>
            <p:ph type="body" sz="quarter" idx="157"/>
          </p:nvPr>
        </p:nvSpPr>
        <p:spPr/>
        <p:txBody>
          <a:bodyPr/>
          <a:lstStyle/>
          <a:p>
            <a:endParaRPr lang="da-DK"/>
          </a:p>
        </p:txBody>
      </p:sp>
      <p:sp>
        <p:nvSpPr>
          <p:cNvPr id="118" name="Pladsholder til tekst 117"/>
          <p:cNvSpPr>
            <a:spLocks noGrp="1"/>
          </p:cNvSpPr>
          <p:nvPr>
            <p:ph type="body" sz="quarter" idx="158"/>
          </p:nvPr>
        </p:nvSpPr>
        <p:spPr/>
        <p:txBody>
          <a:bodyPr/>
          <a:lstStyle/>
          <a:p>
            <a:endParaRPr lang="da-DK"/>
          </a:p>
        </p:txBody>
      </p:sp>
      <p:sp>
        <p:nvSpPr>
          <p:cNvPr id="119" name="Pladsholder til tekst 118"/>
          <p:cNvSpPr>
            <a:spLocks noGrp="1"/>
          </p:cNvSpPr>
          <p:nvPr>
            <p:ph type="body" sz="quarter" idx="159"/>
          </p:nvPr>
        </p:nvSpPr>
        <p:spPr/>
        <p:txBody>
          <a:bodyPr/>
          <a:lstStyle/>
          <a:p>
            <a:endParaRPr lang="da-DK"/>
          </a:p>
        </p:txBody>
      </p:sp>
      <p:sp>
        <p:nvSpPr>
          <p:cNvPr id="120" name="Pladsholder til tekst 119"/>
          <p:cNvSpPr>
            <a:spLocks noGrp="1"/>
          </p:cNvSpPr>
          <p:nvPr>
            <p:ph type="body" sz="quarter" idx="160"/>
          </p:nvPr>
        </p:nvSpPr>
        <p:spPr/>
        <p:txBody>
          <a:bodyPr/>
          <a:lstStyle/>
          <a:p>
            <a:endParaRPr lang="da-DK"/>
          </a:p>
        </p:txBody>
      </p:sp>
      <p:sp>
        <p:nvSpPr>
          <p:cNvPr id="121" name="Pladsholder til tekst 120"/>
          <p:cNvSpPr>
            <a:spLocks noGrp="1"/>
          </p:cNvSpPr>
          <p:nvPr>
            <p:ph type="body" sz="quarter" idx="161"/>
          </p:nvPr>
        </p:nvSpPr>
        <p:spPr/>
        <p:txBody>
          <a:bodyPr/>
          <a:lstStyle/>
          <a:p>
            <a:endParaRPr lang="da-DK"/>
          </a:p>
        </p:txBody>
      </p:sp>
      <p:sp>
        <p:nvSpPr>
          <p:cNvPr id="122" name="Pladsholder til tekst 121"/>
          <p:cNvSpPr>
            <a:spLocks noGrp="1"/>
          </p:cNvSpPr>
          <p:nvPr>
            <p:ph type="body" sz="quarter" idx="162"/>
          </p:nvPr>
        </p:nvSpPr>
        <p:spPr/>
        <p:txBody>
          <a:bodyPr/>
          <a:lstStyle/>
          <a:p>
            <a:endParaRPr lang="da-DK"/>
          </a:p>
        </p:txBody>
      </p:sp>
      <p:sp>
        <p:nvSpPr>
          <p:cNvPr id="179" name="Pladsholder til tekst 178"/>
          <p:cNvSpPr>
            <a:spLocks noGrp="1"/>
          </p:cNvSpPr>
          <p:nvPr>
            <p:ph type="body" sz="quarter" idx="163"/>
          </p:nvPr>
        </p:nvSpPr>
        <p:spPr/>
        <p:txBody>
          <a:bodyPr/>
          <a:lstStyle/>
          <a:p>
            <a:r>
              <a:rPr lang="da-DK" dirty="0" smtClean="0"/>
              <a:t>Kontor</a:t>
            </a:r>
            <a:endParaRPr lang="da-DK" dirty="0"/>
          </a:p>
        </p:txBody>
      </p:sp>
      <p:sp>
        <p:nvSpPr>
          <p:cNvPr id="180" name="Pladsholder til tekst 179"/>
          <p:cNvSpPr>
            <a:spLocks noGrp="1"/>
          </p:cNvSpPr>
          <p:nvPr>
            <p:ph type="body" sz="quarter" idx="164"/>
          </p:nvPr>
        </p:nvSpPr>
        <p:spPr/>
        <p:txBody>
          <a:bodyPr/>
          <a:lstStyle/>
          <a:p>
            <a:r>
              <a:rPr lang="da-DK"/>
              <a:t>Mobil</a:t>
            </a:r>
          </a:p>
        </p:txBody>
      </p:sp>
      <p:sp>
        <p:nvSpPr>
          <p:cNvPr id="123" name="Pladsholder til tekst 122"/>
          <p:cNvSpPr>
            <a:spLocks noGrp="1"/>
          </p:cNvSpPr>
          <p:nvPr>
            <p:ph type="body" sz="quarter" idx="165"/>
          </p:nvPr>
        </p:nvSpPr>
        <p:spPr/>
        <p:txBody>
          <a:bodyPr/>
          <a:lstStyle/>
          <a:p>
            <a:endParaRPr lang="da-DK"/>
          </a:p>
        </p:txBody>
      </p:sp>
      <p:sp>
        <p:nvSpPr>
          <p:cNvPr id="124" name="Pladsholder til tekst 123"/>
          <p:cNvSpPr>
            <a:spLocks noGrp="1"/>
          </p:cNvSpPr>
          <p:nvPr>
            <p:ph type="body" sz="quarter" idx="166"/>
          </p:nvPr>
        </p:nvSpPr>
        <p:spPr/>
        <p:txBody>
          <a:bodyPr/>
          <a:lstStyle/>
          <a:p>
            <a:endParaRPr lang="da-DK"/>
          </a:p>
        </p:txBody>
      </p:sp>
      <p:pic>
        <p:nvPicPr>
          <p:cNvPr id="183" name="Billede 182"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657" y="797615"/>
            <a:ext cx="857428" cy="485876"/>
          </a:xfrm>
          <a:prstGeom prst="rect">
            <a:avLst/>
          </a:prstGeom>
          <a:noFill/>
          <a:ln>
            <a:noFill/>
          </a:ln>
        </p:spPr>
      </p:pic>
      <p:pic>
        <p:nvPicPr>
          <p:cNvPr id="364" name="Billede 363"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584" y="797615"/>
            <a:ext cx="857428" cy="485876"/>
          </a:xfrm>
          <a:prstGeom prst="rect">
            <a:avLst/>
          </a:prstGeom>
          <a:noFill/>
          <a:ln>
            <a:noFill/>
          </a:ln>
        </p:spPr>
      </p:pic>
      <p:pic>
        <p:nvPicPr>
          <p:cNvPr id="365" name="Billede 364"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384" y="797615"/>
            <a:ext cx="857428" cy="485876"/>
          </a:xfrm>
          <a:prstGeom prst="rect">
            <a:avLst/>
          </a:prstGeom>
          <a:noFill/>
          <a:ln>
            <a:noFill/>
          </a:ln>
        </p:spPr>
      </p:pic>
      <p:pic>
        <p:nvPicPr>
          <p:cNvPr id="366" name="Billede 365"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184" y="797615"/>
            <a:ext cx="857428" cy="485876"/>
          </a:xfrm>
          <a:prstGeom prst="rect">
            <a:avLst/>
          </a:prstGeom>
          <a:noFill/>
          <a:ln>
            <a:noFill/>
          </a:ln>
        </p:spPr>
      </p:pic>
      <p:pic>
        <p:nvPicPr>
          <p:cNvPr id="367" name="Billede 366"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2984" y="797615"/>
            <a:ext cx="857428" cy="485876"/>
          </a:xfrm>
          <a:prstGeom prst="rect">
            <a:avLst/>
          </a:prstGeom>
          <a:noFill/>
          <a:ln>
            <a:noFill/>
          </a:ln>
        </p:spPr>
      </p:pic>
      <p:pic>
        <p:nvPicPr>
          <p:cNvPr id="368" name="Billede 367"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657" y="3995928"/>
            <a:ext cx="857428" cy="485876"/>
          </a:xfrm>
          <a:prstGeom prst="rect">
            <a:avLst/>
          </a:prstGeom>
          <a:noFill/>
          <a:ln>
            <a:noFill/>
          </a:ln>
        </p:spPr>
      </p:pic>
      <p:pic>
        <p:nvPicPr>
          <p:cNvPr id="369" name="Billede 368"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584" y="3995928"/>
            <a:ext cx="857428" cy="485876"/>
          </a:xfrm>
          <a:prstGeom prst="rect">
            <a:avLst/>
          </a:prstGeom>
          <a:noFill/>
          <a:ln>
            <a:noFill/>
          </a:ln>
        </p:spPr>
      </p:pic>
      <p:pic>
        <p:nvPicPr>
          <p:cNvPr id="370" name="Billede 369"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384" y="3995928"/>
            <a:ext cx="857428" cy="485876"/>
          </a:xfrm>
          <a:prstGeom prst="rect">
            <a:avLst/>
          </a:prstGeom>
          <a:noFill/>
          <a:ln>
            <a:noFill/>
          </a:ln>
        </p:spPr>
      </p:pic>
      <p:pic>
        <p:nvPicPr>
          <p:cNvPr id="371" name="Billede 370"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184" y="3995928"/>
            <a:ext cx="857428" cy="485876"/>
          </a:xfrm>
          <a:prstGeom prst="rect">
            <a:avLst/>
          </a:prstGeom>
          <a:noFill/>
          <a:ln>
            <a:noFill/>
          </a:ln>
        </p:spPr>
      </p:pic>
      <p:pic>
        <p:nvPicPr>
          <p:cNvPr id="372" name="Billede 371" descr="Logo" title="Eksempelbilled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2984" y="3995928"/>
            <a:ext cx="857428" cy="485876"/>
          </a:xfrm>
          <a:prstGeom prst="rect">
            <a:avLst/>
          </a:prstGeom>
          <a:noFill/>
          <a:ln>
            <a:noFill/>
          </a:ln>
        </p:spPr>
      </p:pic>
    </p:spTree>
    <p:extLst>
      <p:ext uri="{BB962C8B-B14F-4D97-AF65-F5344CB8AC3E}">
        <p14:creationId xmlns:p14="http://schemas.microsoft.com/office/powerpoint/2010/main" val="4247097666"/>
      </p:ext>
    </p:extLst>
  </p:cSld>
  <p:clrMapOvr>
    <a:masterClrMapping/>
  </p:clrMapOvr>
  <p:timing>
    <p:tnLst>
      <p:par>
        <p:cTn id="1" dur="indefinite" restart="never" nodeType="tmRoot"/>
      </p:par>
    </p:tnLst>
  </p:timing>
</p:sld>
</file>

<file path=ppt/theme/theme13.xml><?xml version="1.0" encoding="utf-8"?>
<a:theme xmlns:a="http://schemas.openxmlformats.org/drawingml/2006/main" name="Visitkort, lodret">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2.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1.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DocumentLibraryForm</Display>
  <Edit>DocumentLibraryForm</Edit>
  <New>DocumentLibraryForm</New>
</FormTemplat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3.xml><?xml version="1.0" encoding="utf-8"?>
<ds:datastoreItem xmlns:ds="http://schemas.openxmlformats.org/officeDocument/2006/customXml" ds:itemID="{A401E4BF-DD33-4AAA-BB32-49F4454E3708}">
  <ds:schemaRefs>
    <ds:schemaRef ds:uri="http://schemas.microsoft.com/sharepoint/v3/contenttype/forms"/>
  </ds:schemaRefs>
</ds:datastoreItem>
</file>

<file path=customXml/itemProps22.xml><?xml version="1.0" encoding="utf-8"?>
<ds:datastoreItem xmlns:ds="http://schemas.openxmlformats.org/officeDocument/2006/customXml" ds:itemID="{9FD4DA08-A410-4210-A302-E0AF9B540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ECFD9E6C-B8EF-4B8B-B50A-5CC8B03AC72D}">
  <ds:schemaRefs>
    <ds:schemaRef ds:uri="http://schemas.microsoft.com/office/2006/metadata/properties"/>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
  <ap:TotalTime>0</ap:TotalTime>
  <ap:Words>122</ap:Words>
  <ap:Application>Microsoft Office PowerPoint</ap:Application>
  <ap:PresentationFormat>Brugerdefineret</ap:PresentationFormat>
  <ap:Paragraphs>31</ap:Paragraphs>
  <ap:Slides>1</ap:Slides>
  <ap:Notes>1</ap:Notes>
  <ap:HiddenSlides>0</ap:HiddenSlides>
  <ap:MMClips>0</ap:MMClips>
  <ap:ScaleCrop>false</ap:ScaleCrop>
  <ap:HeadingPairs>
    <vt:vector baseType="variant" size="6">
      <vt:variant>
        <vt:lpstr>Benyttede skrifttyper</vt:lpstr>
      </vt:variant>
      <vt:variant>
        <vt:i4>2</vt:i4>
      </vt:variant>
      <vt:variant>
        <vt:lpstr>Tema</vt:lpstr>
      </vt:variant>
      <vt:variant>
        <vt:i4>1</vt:i4>
      </vt:variant>
      <vt:variant>
        <vt:lpstr>Slidetitler</vt:lpstr>
      </vt:variant>
      <vt:variant>
        <vt:i4>1</vt:i4>
      </vt:variant>
    </vt:vector>
  </ap:HeadingPairs>
  <ap:TitlesOfParts>
    <vt:vector baseType="lpstr" size="4">
      <vt:lpstr>Arial</vt:lpstr>
      <vt:lpstr>Calibri</vt:lpstr>
      <vt:lpstr>Visitkort, lodret</vt:lpstr>
      <vt:lpstr>PowerPoint-præsentation</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2013-07-31T14:29:05Z</dcterms:created>
  <dcterms:modified xsi:type="dcterms:W3CDTF">2013-12-20T10:57:19Z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