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9" r:id="rId5"/>
  </p:sldIdLst>
  <p:sldSz cx="7772400" cy="100584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97" autoAdjust="0"/>
    <p:restoredTop sz="90031" autoAdjust="0"/>
  </p:normalViewPr>
  <p:slideViewPr>
    <p:cSldViewPr>
      <p:cViewPr>
        <p:scale>
          <a:sx n="150" d="100"/>
          <a:sy n="150" d="100"/>
        </p:scale>
        <p:origin x="1422" y="-2700"/>
      </p:cViewPr>
      <p:guideLst>
        <p:guide orient="horz" pos="3168"/>
        <p:guide pos="2448"/>
      </p:guideLst>
    </p:cSldViewPr>
  </p:slideViewPr>
  <p:notesTextViewPr>
    <p:cViewPr>
      <p:scale>
        <a:sx n="1" d="1"/>
        <a:sy n="1" d="1"/>
      </p:scale>
      <p:origin x="0" y="0"/>
    </p:cViewPr>
  </p:notesTextViewPr>
  <p:notesViewPr>
    <p:cSldViewPr showGuides="1">
      <p:cViewPr varScale="1">
        <p:scale>
          <a:sx n="62" d="100"/>
          <a:sy n="62" d="100"/>
        </p:scale>
        <p:origin x="283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66725"/>
          </a:xfrm>
          <a:prstGeom prst="rect">
            <a:avLst/>
          </a:prstGeom>
        </p:spPr>
        <p:txBody>
          <a:bodyPr vert="horz" lIns="91440" tIns="45720" rIns="91440" bIns="45720" rtlCol="0"/>
          <a:lstStyle>
            <a:lvl1pPr algn="l" latinLnBrk="0">
              <a:defRPr lang="da-DK" sz="1200"/>
            </a:lvl1pPr>
          </a:lstStyle>
          <a:p>
            <a:endParaRPr lang="da-DK"/>
          </a:p>
        </p:txBody>
      </p:sp>
      <p:sp>
        <p:nvSpPr>
          <p:cNvPr id="3" name="Pladsholder til dato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latinLnBrk="0">
              <a:defRPr lang="da-DK" sz="1200"/>
            </a:lvl1pPr>
          </a:lstStyle>
          <a:p>
            <a:fld id="{842B8A08-B855-4C9E-A853-7B959D4FD169}" type="datetimeFigureOut">
              <a:rPr lang="da-DK" smtClean="0"/>
              <a:t>12-12-2013</a:t>
            </a:fld>
            <a:endParaRPr lang="da-DK"/>
          </a:p>
        </p:txBody>
      </p:sp>
      <p:sp>
        <p:nvSpPr>
          <p:cNvPr id="4" name="Pladsholder til sidefod 3"/>
          <p:cNvSpPr>
            <a:spLocks noGrp="1"/>
          </p:cNvSpPr>
          <p:nvPr>
            <p:ph type="ftr" sz="quarter" idx="2"/>
          </p:nvPr>
        </p:nvSpPr>
        <p:spPr>
          <a:xfrm>
            <a:off x="0" y="8847138"/>
            <a:ext cx="2971800" cy="466725"/>
          </a:xfrm>
          <a:prstGeom prst="rect">
            <a:avLst/>
          </a:prstGeom>
        </p:spPr>
        <p:txBody>
          <a:bodyPr vert="horz" lIns="91440" tIns="45720" rIns="91440" bIns="45720" rtlCol="0" anchor="b"/>
          <a:lstStyle>
            <a:lvl1pPr algn="l" latinLnBrk="0">
              <a:defRPr lang="da-DK" sz="1200"/>
            </a:lvl1pPr>
          </a:lstStyle>
          <a:p>
            <a:endParaRPr lang="da-DK"/>
          </a:p>
        </p:txBody>
      </p:sp>
      <p:sp>
        <p:nvSpPr>
          <p:cNvPr id="5" name="Pladsholder til slidenummer 4"/>
          <p:cNvSpPr>
            <a:spLocks noGrp="1"/>
          </p:cNvSpPr>
          <p:nvPr>
            <p:ph type="sldNum" sz="quarter" idx="3"/>
          </p:nvPr>
        </p:nvSpPr>
        <p:spPr>
          <a:xfrm>
            <a:off x="3884613" y="8847138"/>
            <a:ext cx="2971800" cy="466725"/>
          </a:xfrm>
          <a:prstGeom prst="rect">
            <a:avLst/>
          </a:prstGeom>
        </p:spPr>
        <p:txBody>
          <a:bodyPr vert="horz" lIns="91440" tIns="45720" rIns="91440" bIns="45720" rtlCol="0" anchor="b"/>
          <a:lstStyle>
            <a:lvl1pPr algn="r" latinLnBrk="0">
              <a:defRPr lang="da-DK" sz="1200"/>
            </a:lvl1pPr>
          </a:lstStyle>
          <a:p>
            <a:fld id="{3B477DF4-BED6-489E-84C5-2F5E5E718F80}" type="slidenum">
              <a:rPr lang="da-DK" smtClean="0"/>
              <a:t>‹nr.›</a:t>
            </a:fld>
            <a:endParaRPr lang="da-DK"/>
          </a:p>
        </p:txBody>
      </p:sp>
    </p:spTree>
    <p:extLst>
      <p:ext uri="{BB962C8B-B14F-4D97-AF65-F5344CB8AC3E}">
        <p14:creationId xmlns:p14="http://schemas.microsoft.com/office/powerpoint/2010/main" val="14992395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66725"/>
          </a:xfrm>
          <a:prstGeom prst="rect">
            <a:avLst/>
          </a:prstGeom>
        </p:spPr>
        <p:txBody>
          <a:bodyPr vert="horz" lIns="91440" tIns="45720" rIns="91440" bIns="45720" rtlCol="0"/>
          <a:lstStyle>
            <a:lvl1pPr algn="l" latinLnBrk="0">
              <a:defRPr lang="da-DK" sz="1200"/>
            </a:lvl1pPr>
          </a:lstStyle>
          <a:p>
            <a:endParaRPr lang="da-DK"/>
          </a:p>
        </p:txBody>
      </p:sp>
      <p:sp>
        <p:nvSpPr>
          <p:cNvPr id="3" name="Pladsholder til dato 2"/>
          <p:cNvSpPr>
            <a:spLocks noGrp="1"/>
          </p:cNvSpPr>
          <p:nvPr>
            <p:ph type="dt" idx="1"/>
          </p:nvPr>
        </p:nvSpPr>
        <p:spPr>
          <a:xfrm>
            <a:off x="3884613" y="0"/>
            <a:ext cx="2971800" cy="466725"/>
          </a:xfrm>
          <a:prstGeom prst="rect">
            <a:avLst/>
          </a:prstGeom>
        </p:spPr>
        <p:txBody>
          <a:bodyPr vert="horz" lIns="91440" tIns="45720" rIns="91440" bIns="45720" rtlCol="0"/>
          <a:lstStyle>
            <a:lvl1pPr algn="r" latinLnBrk="0">
              <a:defRPr lang="da-DK" sz="1200"/>
            </a:lvl1pPr>
          </a:lstStyle>
          <a:p>
            <a:fld id="{16804A9D-5FD2-4FDE-BAD7-9ACDE960ACB3}" type="datetimeFigureOut">
              <a:t>12-12-2013</a:t>
            </a:fld>
            <a:endParaRPr lang="da-DK"/>
          </a:p>
        </p:txBody>
      </p:sp>
      <p:sp>
        <p:nvSpPr>
          <p:cNvPr id="4" name="Pladsholder til slidebillede 3"/>
          <p:cNvSpPr>
            <a:spLocks noGrp="1" noRot="1" noChangeAspect="1"/>
          </p:cNvSpPr>
          <p:nvPr>
            <p:ph type="sldImg" idx="2"/>
          </p:nvPr>
        </p:nvSpPr>
        <p:spPr>
          <a:xfrm>
            <a:off x="2214563" y="1163638"/>
            <a:ext cx="2428875" cy="314325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81513"/>
            <a:ext cx="5486400" cy="3144837"/>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latinLnBrk="0">
              <a:defRPr lang="da-DK" sz="1200"/>
            </a:lvl1pPr>
          </a:lstStyle>
          <a:p>
            <a:endParaRPr lang="da-DK"/>
          </a:p>
        </p:txBody>
      </p:sp>
      <p:sp>
        <p:nvSpPr>
          <p:cNvPr id="7" name="Pladsholder til slidenumm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latinLnBrk="0">
              <a:defRPr lang="da-DK" sz="1200"/>
            </a:lvl1pPr>
          </a:lstStyle>
          <a:p>
            <a:fld id="{2108A67B-D4E7-463C-8DE6-E343473A155E}" type="slidenum">
              <a:t>‹nr.›</a:t>
            </a:fld>
            <a:endParaRPr lang="da-DK"/>
          </a:p>
        </p:txBody>
      </p:sp>
    </p:spTree>
    <p:extLst>
      <p:ext uri="{BB962C8B-B14F-4D97-AF65-F5344CB8AC3E}">
        <p14:creationId xmlns:p14="http://schemas.microsoft.com/office/powerpoint/2010/main" val="2819481145"/>
      </p:ext>
    </p:extLst>
  </p:cSld>
  <p:clrMap bg1="lt1" tx1="dk1" bg2="lt2" tx2="dk2" accent1="accent1" accent2="accent2" accent3="accent3" accent4="accent4" accent5="accent5" accent6="accent6" hlink="hlink" folHlink="folHlink"/>
  <p:notesStyle>
    <a:lvl1pPr marL="0" algn="l" defTabSz="914400" rtl="0" eaLnBrk="1" latinLnBrk="0" hangingPunct="1">
      <a:defRPr lang="da-DK" sz="1200" kern="1200">
        <a:solidFill>
          <a:schemeClr val="tx1"/>
        </a:solidFill>
        <a:latin typeface="+mn-lt"/>
        <a:ea typeface="+mn-ea"/>
        <a:cs typeface="+mn-cs"/>
      </a:defRPr>
    </a:lvl1pPr>
    <a:lvl2pPr marL="457200" algn="l" defTabSz="914400" rtl="0" eaLnBrk="1" latinLnBrk="0" hangingPunct="1">
      <a:defRPr lang="da-DK" sz="1200" kern="1200">
        <a:solidFill>
          <a:schemeClr val="tx1"/>
        </a:solidFill>
        <a:latin typeface="+mn-lt"/>
        <a:ea typeface="+mn-ea"/>
        <a:cs typeface="+mn-cs"/>
      </a:defRPr>
    </a:lvl2pPr>
    <a:lvl3pPr marL="914400" algn="l" defTabSz="914400" rtl="0" eaLnBrk="1" latinLnBrk="0" hangingPunct="1">
      <a:defRPr lang="da-DK" sz="1200" kern="1200">
        <a:solidFill>
          <a:schemeClr val="tx1"/>
        </a:solidFill>
        <a:latin typeface="+mn-lt"/>
        <a:ea typeface="+mn-ea"/>
        <a:cs typeface="+mn-cs"/>
      </a:defRPr>
    </a:lvl3pPr>
    <a:lvl4pPr marL="1371600" algn="l" defTabSz="914400" rtl="0" eaLnBrk="1" latinLnBrk="0" hangingPunct="1">
      <a:defRPr lang="da-DK" sz="1200" kern="1200">
        <a:solidFill>
          <a:schemeClr val="tx1"/>
        </a:solidFill>
        <a:latin typeface="+mn-lt"/>
        <a:ea typeface="+mn-ea"/>
        <a:cs typeface="+mn-cs"/>
      </a:defRPr>
    </a:lvl4pPr>
    <a:lvl5pPr marL="1828800" algn="l" defTabSz="914400" rtl="0" eaLnBrk="1" latinLnBrk="0" hangingPunct="1">
      <a:defRPr lang="da-DK" sz="1200" kern="1200">
        <a:solidFill>
          <a:schemeClr val="tx1"/>
        </a:solidFill>
        <a:latin typeface="+mn-lt"/>
        <a:ea typeface="+mn-ea"/>
        <a:cs typeface="+mn-cs"/>
      </a:defRPr>
    </a:lvl5pPr>
    <a:lvl6pPr marL="2286000" algn="l" defTabSz="914400" rtl="0" eaLnBrk="1" latinLnBrk="0" hangingPunct="1">
      <a:defRPr lang="da-DK" sz="1200" kern="1200">
        <a:solidFill>
          <a:schemeClr val="tx1"/>
        </a:solidFill>
        <a:latin typeface="+mn-lt"/>
        <a:ea typeface="+mn-ea"/>
        <a:cs typeface="+mn-cs"/>
      </a:defRPr>
    </a:lvl6pPr>
    <a:lvl7pPr marL="2743200" algn="l" defTabSz="914400" rtl="0" eaLnBrk="1" latinLnBrk="0" hangingPunct="1">
      <a:defRPr lang="da-DK" sz="1200" kern="1200">
        <a:solidFill>
          <a:schemeClr val="tx1"/>
        </a:solidFill>
        <a:latin typeface="+mn-lt"/>
        <a:ea typeface="+mn-ea"/>
        <a:cs typeface="+mn-cs"/>
      </a:defRPr>
    </a:lvl7pPr>
    <a:lvl8pPr marL="3200400" algn="l" defTabSz="914400" rtl="0" eaLnBrk="1" latinLnBrk="0" hangingPunct="1">
      <a:defRPr lang="da-DK" sz="1200" kern="1200">
        <a:solidFill>
          <a:schemeClr val="tx1"/>
        </a:solidFill>
        <a:latin typeface="+mn-lt"/>
        <a:ea typeface="+mn-ea"/>
        <a:cs typeface="+mn-cs"/>
      </a:defRPr>
    </a:lvl8pPr>
    <a:lvl9pPr marL="3657600" algn="l" defTabSz="914400" rtl="0" eaLnBrk="1" latinLnBrk="0" hangingPunct="1">
      <a:defRPr lang="da-DK"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mtClean="0"/>
              <a:t>Hvis</a:t>
            </a:r>
            <a:r>
              <a:rPr lang="da-DK" baseline="0" smtClean="0"/>
              <a:t> du vil ændre det første eksempelvisitkort, skal du erstatte indholdet med dit eget. Hvis du vil ændre logoet, skal du markere billedet "erstat med LOGO" og vælge Skift billede under fanen Billedværktøjer – Formatér.</a:t>
            </a:r>
          </a:p>
          <a:p>
            <a:endParaRPr lang="da-DK" baseline="0" smtClean="0"/>
          </a:p>
          <a:p>
            <a:r>
              <a:rPr lang="da-DK" baseline="0" smtClean="0"/>
              <a:t>Hvis du hellere vil begynde fra bunden, skal du trykke på knappen Ny slide under fanen Hjem for at indsætte en ny side. Skriv nu din egen tekst i de tomme pladsholdere, og tilføj dit logo vha. Indsæt billede.</a:t>
            </a:r>
            <a:endParaRPr lang="da-DK"/>
          </a:p>
        </p:txBody>
      </p:sp>
      <p:sp>
        <p:nvSpPr>
          <p:cNvPr id="4" name="Pladsholder til slidenummer 3"/>
          <p:cNvSpPr>
            <a:spLocks noGrp="1"/>
          </p:cNvSpPr>
          <p:nvPr>
            <p:ph type="sldNum" sz="quarter" idx="10"/>
          </p:nvPr>
        </p:nvSpPr>
        <p:spPr/>
        <p:txBody>
          <a:bodyPr/>
          <a:lstStyle/>
          <a:p>
            <a:fld id="{2108A67B-D4E7-463C-8DE6-E343473A155E}" type="slidenum">
              <a:rPr lang="da-DK" smtClean="0"/>
              <a:t>1</a:t>
            </a:fld>
            <a:endParaRPr lang="da-DK"/>
          </a:p>
        </p:txBody>
      </p:sp>
    </p:spTree>
    <p:extLst>
      <p:ext uri="{BB962C8B-B14F-4D97-AF65-F5344CB8AC3E}">
        <p14:creationId xmlns:p14="http://schemas.microsoft.com/office/powerpoint/2010/main" val="75801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kort 10 stk.">
    <p:spTree>
      <p:nvGrpSpPr>
        <p:cNvPr id="1" name=""/>
        <p:cNvGrpSpPr/>
        <p:nvPr/>
      </p:nvGrpSpPr>
      <p:grpSpPr>
        <a:xfrm>
          <a:off x="0" y="0"/>
          <a:ext cx="0" cy="0"/>
          <a:chOff x="0" y="0"/>
          <a:chExt cx="0" cy="0"/>
        </a:xfrm>
      </p:grpSpPr>
      <p:sp>
        <p:nvSpPr>
          <p:cNvPr id="20" name="Pladsholder til tekst 19"/>
          <p:cNvSpPr>
            <a:spLocks noGrp="1"/>
          </p:cNvSpPr>
          <p:nvPr>
            <p:ph type="body" sz="quarter" idx="10" hasCustomPrompt="1"/>
          </p:nvPr>
        </p:nvSpPr>
        <p:spPr>
          <a:xfrm>
            <a:off x="835300" y="1151213"/>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22" name="Pladsholder til tekst 21"/>
          <p:cNvSpPr>
            <a:spLocks noGrp="1"/>
          </p:cNvSpPr>
          <p:nvPr>
            <p:ph type="body" sz="quarter" idx="11" hasCustomPrompt="1"/>
          </p:nvPr>
        </p:nvSpPr>
        <p:spPr>
          <a:xfrm>
            <a:off x="833568" y="1322101"/>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112" name="Pladsholder til tekst 31"/>
          <p:cNvSpPr>
            <a:spLocks noGrp="1"/>
          </p:cNvSpPr>
          <p:nvPr>
            <p:ph type="body" sz="quarter" idx="80" hasCustomPrompt="1"/>
          </p:nvPr>
        </p:nvSpPr>
        <p:spPr>
          <a:xfrm>
            <a:off x="833314" y="1575119"/>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32" name="Pladsholder til tekst 31"/>
          <p:cNvSpPr>
            <a:spLocks noGrp="1"/>
          </p:cNvSpPr>
          <p:nvPr>
            <p:ph type="body" sz="quarter" idx="16" hasCustomPrompt="1"/>
          </p:nvPr>
        </p:nvSpPr>
        <p:spPr>
          <a:xfrm>
            <a:off x="833314" y="1709584"/>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148" name="Pladsholder til tekst 27"/>
          <p:cNvSpPr>
            <a:spLocks noGrp="1"/>
          </p:cNvSpPr>
          <p:nvPr>
            <p:ph type="body" sz="quarter" idx="84" hasCustomPrompt="1"/>
          </p:nvPr>
        </p:nvSpPr>
        <p:spPr>
          <a:xfrm>
            <a:off x="833314" y="1830246"/>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125" name="Pladsholder til tekst 23"/>
          <p:cNvSpPr>
            <a:spLocks noGrp="1"/>
          </p:cNvSpPr>
          <p:nvPr>
            <p:ph type="body" sz="quarter" idx="82" hasCustomPrompt="1"/>
          </p:nvPr>
        </p:nvSpPr>
        <p:spPr>
          <a:xfrm>
            <a:off x="833314" y="1997600"/>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83" name="Pladsholder til tekst 19"/>
          <p:cNvSpPr>
            <a:spLocks noGrp="1"/>
          </p:cNvSpPr>
          <p:nvPr>
            <p:ph type="body" sz="quarter" idx="85" hasCustomPrompt="1"/>
          </p:nvPr>
        </p:nvSpPr>
        <p:spPr>
          <a:xfrm>
            <a:off x="4027886" y="1151213"/>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84" name="Pladsholder til tekst 21"/>
          <p:cNvSpPr>
            <a:spLocks noGrp="1"/>
          </p:cNvSpPr>
          <p:nvPr>
            <p:ph type="body" sz="quarter" idx="86" hasCustomPrompt="1"/>
          </p:nvPr>
        </p:nvSpPr>
        <p:spPr>
          <a:xfrm>
            <a:off x="4026154" y="1322101"/>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85" name="Pladsholder til tekst 31"/>
          <p:cNvSpPr>
            <a:spLocks noGrp="1"/>
          </p:cNvSpPr>
          <p:nvPr>
            <p:ph type="body" sz="quarter" idx="87" hasCustomPrompt="1"/>
          </p:nvPr>
        </p:nvSpPr>
        <p:spPr>
          <a:xfrm>
            <a:off x="4025900" y="1575119"/>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86" name="Pladsholder til tekst 31"/>
          <p:cNvSpPr>
            <a:spLocks noGrp="1"/>
          </p:cNvSpPr>
          <p:nvPr>
            <p:ph type="body" sz="quarter" idx="88" hasCustomPrompt="1"/>
          </p:nvPr>
        </p:nvSpPr>
        <p:spPr>
          <a:xfrm>
            <a:off x="4025900" y="1709584"/>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87" name="Pladsholder til tekst 27"/>
          <p:cNvSpPr>
            <a:spLocks noGrp="1"/>
          </p:cNvSpPr>
          <p:nvPr>
            <p:ph type="body" sz="quarter" idx="89" hasCustomPrompt="1"/>
          </p:nvPr>
        </p:nvSpPr>
        <p:spPr>
          <a:xfrm>
            <a:off x="4025900" y="1830246"/>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88" name="Pladsholder til tekst 23"/>
          <p:cNvSpPr>
            <a:spLocks noGrp="1"/>
          </p:cNvSpPr>
          <p:nvPr>
            <p:ph type="body" sz="quarter" idx="90" hasCustomPrompt="1"/>
          </p:nvPr>
        </p:nvSpPr>
        <p:spPr>
          <a:xfrm>
            <a:off x="4025900" y="1997600"/>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91" name="Pladsholder til tekst 19"/>
          <p:cNvSpPr>
            <a:spLocks noGrp="1"/>
          </p:cNvSpPr>
          <p:nvPr>
            <p:ph type="body" sz="quarter" idx="92" hasCustomPrompt="1"/>
          </p:nvPr>
        </p:nvSpPr>
        <p:spPr>
          <a:xfrm>
            <a:off x="835300" y="29845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92" name="Pladsholder til tekst 21"/>
          <p:cNvSpPr>
            <a:spLocks noGrp="1"/>
          </p:cNvSpPr>
          <p:nvPr>
            <p:ph type="body" sz="quarter" idx="93" hasCustomPrompt="1"/>
          </p:nvPr>
        </p:nvSpPr>
        <p:spPr>
          <a:xfrm>
            <a:off x="833568" y="31553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93" name="Pladsholder til tekst 31"/>
          <p:cNvSpPr>
            <a:spLocks noGrp="1"/>
          </p:cNvSpPr>
          <p:nvPr>
            <p:ph type="body" sz="quarter" idx="94" hasCustomPrompt="1"/>
          </p:nvPr>
        </p:nvSpPr>
        <p:spPr>
          <a:xfrm>
            <a:off x="833314" y="34084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94" name="Pladsholder til tekst 31"/>
          <p:cNvSpPr>
            <a:spLocks noGrp="1"/>
          </p:cNvSpPr>
          <p:nvPr>
            <p:ph type="body" sz="quarter" idx="95" hasCustomPrompt="1"/>
          </p:nvPr>
        </p:nvSpPr>
        <p:spPr>
          <a:xfrm>
            <a:off x="833314" y="35428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95" name="Pladsholder til tekst 27"/>
          <p:cNvSpPr>
            <a:spLocks noGrp="1"/>
          </p:cNvSpPr>
          <p:nvPr>
            <p:ph type="body" sz="quarter" idx="96" hasCustomPrompt="1"/>
          </p:nvPr>
        </p:nvSpPr>
        <p:spPr>
          <a:xfrm>
            <a:off x="833314" y="36635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96" name="Pladsholder til tekst 23"/>
          <p:cNvSpPr>
            <a:spLocks noGrp="1"/>
          </p:cNvSpPr>
          <p:nvPr>
            <p:ph type="body" sz="quarter" idx="97" hasCustomPrompt="1"/>
          </p:nvPr>
        </p:nvSpPr>
        <p:spPr>
          <a:xfrm>
            <a:off x="833314" y="38308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99" name="Pladsholder til tekst 19"/>
          <p:cNvSpPr>
            <a:spLocks noGrp="1"/>
          </p:cNvSpPr>
          <p:nvPr>
            <p:ph type="body" sz="quarter" idx="99" hasCustomPrompt="1"/>
          </p:nvPr>
        </p:nvSpPr>
        <p:spPr>
          <a:xfrm>
            <a:off x="4027886" y="29845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100" name="Pladsholder til tekst 21"/>
          <p:cNvSpPr>
            <a:spLocks noGrp="1"/>
          </p:cNvSpPr>
          <p:nvPr>
            <p:ph type="body" sz="quarter" idx="100" hasCustomPrompt="1"/>
          </p:nvPr>
        </p:nvSpPr>
        <p:spPr>
          <a:xfrm>
            <a:off x="4026154" y="31553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101" name="Pladsholder til tekst 31"/>
          <p:cNvSpPr>
            <a:spLocks noGrp="1"/>
          </p:cNvSpPr>
          <p:nvPr>
            <p:ph type="body" sz="quarter" idx="101" hasCustomPrompt="1"/>
          </p:nvPr>
        </p:nvSpPr>
        <p:spPr>
          <a:xfrm>
            <a:off x="4025900" y="34084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102" name="Pladsholder til tekst 31"/>
          <p:cNvSpPr>
            <a:spLocks noGrp="1"/>
          </p:cNvSpPr>
          <p:nvPr>
            <p:ph type="body" sz="quarter" idx="102" hasCustomPrompt="1"/>
          </p:nvPr>
        </p:nvSpPr>
        <p:spPr>
          <a:xfrm>
            <a:off x="4025900" y="35428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103" name="Pladsholder til tekst 27"/>
          <p:cNvSpPr>
            <a:spLocks noGrp="1"/>
          </p:cNvSpPr>
          <p:nvPr>
            <p:ph type="body" sz="quarter" idx="103" hasCustomPrompt="1"/>
          </p:nvPr>
        </p:nvSpPr>
        <p:spPr>
          <a:xfrm>
            <a:off x="4025900" y="36635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104" name="Pladsholder til tekst 23"/>
          <p:cNvSpPr>
            <a:spLocks noGrp="1"/>
          </p:cNvSpPr>
          <p:nvPr>
            <p:ph type="body" sz="quarter" idx="104" hasCustomPrompt="1"/>
          </p:nvPr>
        </p:nvSpPr>
        <p:spPr>
          <a:xfrm>
            <a:off x="4025900" y="38308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107" name="Pladsholder til tekst 19"/>
          <p:cNvSpPr>
            <a:spLocks noGrp="1"/>
          </p:cNvSpPr>
          <p:nvPr>
            <p:ph type="body" sz="quarter" idx="106" hasCustomPrompt="1"/>
          </p:nvPr>
        </p:nvSpPr>
        <p:spPr>
          <a:xfrm>
            <a:off x="835300" y="48133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108" name="Pladsholder til tekst 21"/>
          <p:cNvSpPr>
            <a:spLocks noGrp="1"/>
          </p:cNvSpPr>
          <p:nvPr>
            <p:ph type="body" sz="quarter" idx="107" hasCustomPrompt="1"/>
          </p:nvPr>
        </p:nvSpPr>
        <p:spPr>
          <a:xfrm>
            <a:off x="833568" y="49841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109" name="Pladsholder til tekst 31"/>
          <p:cNvSpPr>
            <a:spLocks noGrp="1"/>
          </p:cNvSpPr>
          <p:nvPr>
            <p:ph type="body" sz="quarter" idx="108" hasCustomPrompt="1"/>
          </p:nvPr>
        </p:nvSpPr>
        <p:spPr>
          <a:xfrm>
            <a:off x="833314" y="52372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110" name="Pladsholder til tekst 31"/>
          <p:cNvSpPr>
            <a:spLocks noGrp="1"/>
          </p:cNvSpPr>
          <p:nvPr>
            <p:ph type="body" sz="quarter" idx="109" hasCustomPrompt="1"/>
          </p:nvPr>
        </p:nvSpPr>
        <p:spPr>
          <a:xfrm>
            <a:off x="833314" y="53716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111" name="Pladsholder til tekst 27"/>
          <p:cNvSpPr>
            <a:spLocks noGrp="1"/>
          </p:cNvSpPr>
          <p:nvPr>
            <p:ph type="body" sz="quarter" idx="110" hasCustomPrompt="1"/>
          </p:nvPr>
        </p:nvSpPr>
        <p:spPr>
          <a:xfrm>
            <a:off x="833314" y="54923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113" name="Pladsholder til tekst 23"/>
          <p:cNvSpPr>
            <a:spLocks noGrp="1"/>
          </p:cNvSpPr>
          <p:nvPr>
            <p:ph type="body" sz="quarter" idx="111" hasCustomPrompt="1"/>
          </p:nvPr>
        </p:nvSpPr>
        <p:spPr>
          <a:xfrm>
            <a:off x="833314" y="56596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170" name="Pladsholder til tekst 19"/>
          <p:cNvSpPr>
            <a:spLocks noGrp="1"/>
          </p:cNvSpPr>
          <p:nvPr>
            <p:ph type="body" sz="quarter" idx="113" hasCustomPrompt="1"/>
          </p:nvPr>
        </p:nvSpPr>
        <p:spPr>
          <a:xfrm>
            <a:off x="4027886" y="48133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171" name="Pladsholder til tekst 21"/>
          <p:cNvSpPr>
            <a:spLocks noGrp="1"/>
          </p:cNvSpPr>
          <p:nvPr>
            <p:ph type="body" sz="quarter" idx="114" hasCustomPrompt="1"/>
          </p:nvPr>
        </p:nvSpPr>
        <p:spPr>
          <a:xfrm>
            <a:off x="4026154" y="49841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172" name="Pladsholder til tekst 31"/>
          <p:cNvSpPr>
            <a:spLocks noGrp="1"/>
          </p:cNvSpPr>
          <p:nvPr>
            <p:ph type="body" sz="quarter" idx="115" hasCustomPrompt="1"/>
          </p:nvPr>
        </p:nvSpPr>
        <p:spPr>
          <a:xfrm>
            <a:off x="4025900" y="52372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173" name="Pladsholder til tekst 31"/>
          <p:cNvSpPr>
            <a:spLocks noGrp="1"/>
          </p:cNvSpPr>
          <p:nvPr>
            <p:ph type="body" sz="quarter" idx="116" hasCustomPrompt="1"/>
          </p:nvPr>
        </p:nvSpPr>
        <p:spPr>
          <a:xfrm>
            <a:off x="4025900" y="53716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174" name="Pladsholder til tekst 27"/>
          <p:cNvSpPr>
            <a:spLocks noGrp="1"/>
          </p:cNvSpPr>
          <p:nvPr>
            <p:ph type="body" sz="quarter" idx="117" hasCustomPrompt="1"/>
          </p:nvPr>
        </p:nvSpPr>
        <p:spPr>
          <a:xfrm>
            <a:off x="4025900" y="54923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175" name="Pladsholder til tekst 23"/>
          <p:cNvSpPr>
            <a:spLocks noGrp="1"/>
          </p:cNvSpPr>
          <p:nvPr>
            <p:ph type="body" sz="quarter" idx="118" hasCustomPrompt="1"/>
          </p:nvPr>
        </p:nvSpPr>
        <p:spPr>
          <a:xfrm>
            <a:off x="4025900" y="56596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178" name="Pladsholder til tekst 19"/>
          <p:cNvSpPr>
            <a:spLocks noGrp="1"/>
          </p:cNvSpPr>
          <p:nvPr>
            <p:ph type="body" sz="quarter" idx="120" hasCustomPrompt="1"/>
          </p:nvPr>
        </p:nvSpPr>
        <p:spPr>
          <a:xfrm>
            <a:off x="835300" y="66421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179" name="Pladsholder til tekst 21"/>
          <p:cNvSpPr>
            <a:spLocks noGrp="1"/>
          </p:cNvSpPr>
          <p:nvPr>
            <p:ph type="body" sz="quarter" idx="121" hasCustomPrompt="1"/>
          </p:nvPr>
        </p:nvSpPr>
        <p:spPr>
          <a:xfrm>
            <a:off x="833568" y="68129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180" name="Pladsholder til tekst 31"/>
          <p:cNvSpPr>
            <a:spLocks noGrp="1"/>
          </p:cNvSpPr>
          <p:nvPr>
            <p:ph type="body" sz="quarter" idx="122" hasCustomPrompt="1"/>
          </p:nvPr>
        </p:nvSpPr>
        <p:spPr>
          <a:xfrm>
            <a:off x="833314" y="70660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181" name="Pladsholder til tekst 31"/>
          <p:cNvSpPr>
            <a:spLocks noGrp="1"/>
          </p:cNvSpPr>
          <p:nvPr>
            <p:ph type="body" sz="quarter" idx="123" hasCustomPrompt="1"/>
          </p:nvPr>
        </p:nvSpPr>
        <p:spPr>
          <a:xfrm>
            <a:off x="833314" y="72004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182" name="Pladsholder til tekst 27"/>
          <p:cNvSpPr>
            <a:spLocks noGrp="1"/>
          </p:cNvSpPr>
          <p:nvPr>
            <p:ph type="body" sz="quarter" idx="124" hasCustomPrompt="1"/>
          </p:nvPr>
        </p:nvSpPr>
        <p:spPr>
          <a:xfrm>
            <a:off x="833314" y="73211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183" name="Pladsholder til tekst 23"/>
          <p:cNvSpPr>
            <a:spLocks noGrp="1"/>
          </p:cNvSpPr>
          <p:nvPr>
            <p:ph type="body" sz="quarter" idx="125" hasCustomPrompt="1"/>
          </p:nvPr>
        </p:nvSpPr>
        <p:spPr>
          <a:xfrm>
            <a:off x="833314" y="74884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186" name="Pladsholder til tekst 19"/>
          <p:cNvSpPr>
            <a:spLocks noGrp="1"/>
          </p:cNvSpPr>
          <p:nvPr>
            <p:ph type="body" sz="quarter" idx="127" hasCustomPrompt="1"/>
          </p:nvPr>
        </p:nvSpPr>
        <p:spPr>
          <a:xfrm>
            <a:off x="4027886" y="66421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187" name="Pladsholder til tekst 21"/>
          <p:cNvSpPr>
            <a:spLocks noGrp="1"/>
          </p:cNvSpPr>
          <p:nvPr>
            <p:ph type="body" sz="quarter" idx="128" hasCustomPrompt="1"/>
          </p:nvPr>
        </p:nvSpPr>
        <p:spPr>
          <a:xfrm>
            <a:off x="4026154" y="68129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188" name="Pladsholder til tekst 31"/>
          <p:cNvSpPr>
            <a:spLocks noGrp="1"/>
          </p:cNvSpPr>
          <p:nvPr>
            <p:ph type="body" sz="quarter" idx="129" hasCustomPrompt="1"/>
          </p:nvPr>
        </p:nvSpPr>
        <p:spPr>
          <a:xfrm>
            <a:off x="4025900" y="70660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189" name="Pladsholder til tekst 31"/>
          <p:cNvSpPr>
            <a:spLocks noGrp="1"/>
          </p:cNvSpPr>
          <p:nvPr>
            <p:ph type="body" sz="quarter" idx="130" hasCustomPrompt="1"/>
          </p:nvPr>
        </p:nvSpPr>
        <p:spPr>
          <a:xfrm>
            <a:off x="4025900" y="72004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190" name="Pladsholder til tekst 27"/>
          <p:cNvSpPr>
            <a:spLocks noGrp="1"/>
          </p:cNvSpPr>
          <p:nvPr>
            <p:ph type="body" sz="quarter" idx="131" hasCustomPrompt="1"/>
          </p:nvPr>
        </p:nvSpPr>
        <p:spPr>
          <a:xfrm>
            <a:off x="4025900" y="73211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191" name="Pladsholder til tekst 23"/>
          <p:cNvSpPr>
            <a:spLocks noGrp="1"/>
          </p:cNvSpPr>
          <p:nvPr>
            <p:ph type="body" sz="quarter" idx="132" hasCustomPrompt="1"/>
          </p:nvPr>
        </p:nvSpPr>
        <p:spPr>
          <a:xfrm>
            <a:off x="4025900" y="74884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194" name="Pladsholder til tekst 19"/>
          <p:cNvSpPr>
            <a:spLocks noGrp="1"/>
          </p:cNvSpPr>
          <p:nvPr>
            <p:ph type="body" sz="quarter" idx="134" hasCustomPrompt="1"/>
          </p:nvPr>
        </p:nvSpPr>
        <p:spPr>
          <a:xfrm>
            <a:off x="835300" y="84709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195" name="Pladsholder til tekst 21"/>
          <p:cNvSpPr>
            <a:spLocks noGrp="1"/>
          </p:cNvSpPr>
          <p:nvPr>
            <p:ph type="body" sz="quarter" idx="135" hasCustomPrompt="1"/>
          </p:nvPr>
        </p:nvSpPr>
        <p:spPr>
          <a:xfrm>
            <a:off x="833568" y="86417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196" name="Pladsholder til tekst 31"/>
          <p:cNvSpPr>
            <a:spLocks noGrp="1"/>
          </p:cNvSpPr>
          <p:nvPr>
            <p:ph type="body" sz="quarter" idx="136" hasCustomPrompt="1"/>
          </p:nvPr>
        </p:nvSpPr>
        <p:spPr>
          <a:xfrm>
            <a:off x="833314" y="88948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197" name="Pladsholder til tekst 31"/>
          <p:cNvSpPr>
            <a:spLocks noGrp="1"/>
          </p:cNvSpPr>
          <p:nvPr>
            <p:ph type="body" sz="quarter" idx="137" hasCustomPrompt="1"/>
          </p:nvPr>
        </p:nvSpPr>
        <p:spPr>
          <a:xfrm>
            <a:off x="833314" y="90292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198" name="Pladsholder til tekst 27"/>
          <p:cNvSpPr>
            <a:spLocks noGrp="1"/>
          </p:cNvSpPr>
          <p:nvPr>
            <p:ph type="body" sz="quarter" idx="138" hasCustomPrompt="1"/>
          </p:nvPr>
        </p:nvSpPr>
        <p:spPr>
          <a:xfrm>
            <a:off x="833314" y="91499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199" name="Pladsholder til tekst 23"/>
          <p:cNvSpPr>
            <a:spLocks noGrp="1"/>
          </p:cNvSpPr>
          <p:nvPr>
            <p:ph type="body" sz="quarter" idx="139" hasCustomPrompt="1"/>
          </p:nvPr>
        </p:nvSpPr>
        <p:spPr>
          <a:xfrm>
            <a:off x="833314" y="93172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
        <p:nvSpPr>
          <p:cNvPr id="202" name="Pladsholder til tekst 19"/>
          <p:cNvSpPr>
            <a:spLocks noGrp="1"/>
          </p:cNvSpPr>
          <p:nvPr>
            <p:ph type="body" sz="quarter" idx="141" hasCustomPrompt="1"/>
          </p:nvPr>
        </p:nvSpPr>
        <p:spPr>
          <a:xfrm>
            <a:off x="4027886" y="8470900"/>
            <a:ext cx="2903820" cy="185282"/>
          </a:xfrm>
        </p:spPr>
        <p:txBody>
          <a:bodyPr lIns="0" tIns="0" rIns="0" bIns="0" anchor="t">
            <a:noAutofit/>
          </a:bodyPr>
          <a:lstStyle>
            <a:lvl1pPr marL="0" indent="0" algn="ctr" latinLnBrk="0">
              <a:lnSpc>
                <a:spcPct val="80000"/>
              </a:lnSpc>
              <a:spcBef>
                <a:spcPts val="0"/>
              </a:spcBef>
              <a:buNone/>
              <a:defRPr lang="da-DK" sz="1200" b="0" cap="none" baseline="0">
                <a:solidFill>
                  <a:schemeClr val="accent3"/>
                </a:solidFill>
                <a:latin typeface="+mn-lt"/>
              </a:defRPr>
            </a:lvl1pPr>
            <a:lvl2pPr marL="0" indent="0" latinLnBrk="0">
              <a:spcBef>
                <a:spcPts val="0"/>
              </a:spcBef>
              <a:buNone/>
              <a:defRPr lang="da-DK" sz="900"/>
            </a:lvl2pPr>
            <a:lvl3pPr marL="0" indent="0" latinLnBrk="0">
              <a:spcBef>
                <a:spcPts val="0"/>
              </a:spcBef>
              <a:buNone/>
              <a:defRPr lang="da-DK" sz="900"/>
            </a:lvl3pPr>
            <a:lvl4pPr marL="0" indent="0" latinLnBrk="0">
              <a:spcBef>
                <a:spcPts val="0"/>
              </a:spcBef>
              <a:buNone/>
              <a:defRPr lang="da-DK" sz="900"/>
            </a:lvl4pPr>
            <a:lvl5pPr marL="0" indent="0" latinLnBrk="0">
              <a:spcBef>
                <a:spcPts val="0"/>
              </a:spcBef>
              <a:buNone/>
              <a:defRPr lang="da-DK" sz="900"/>
            </a:lvl5pPr>
          </a:lstStyle>
          <a:p>
            <a:pPr lvl="0"/>
            <a:r>
              <a:rPr lang="da-DK"/>
              <a:t>[Navn]</a:t>
            </a:r>
          </a:p>
        </p:txBody>
      </p:sp>
      <p:sp>
        <p:nvSpPr>
          <p:cNvPr id="203" name="Pladsholder til tekst 21"/>
          <p:cNvSpPr>
            <a:spLocks noGrp="1"/>
          </p:cNvSpPr>
          <p:nvPr>
            <p:ph type="body" sz="quarter" idx="142" hasCustomPrompt="1"/>
          </p:nvPr>
        </p:nvSpPr>
        <p:spPr>
          <a:xfrm>
            <a:off x="4026154" y="8641788"/>
            <a:ext cx="2907284" cy="140384"/>
          </a:xfrm>
        </p:spPr>
        <p:txBody>
          <a:bodyPr lIns="0" tIns="0" rIns="0" bIns="0" anchor="t">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b="1">
                <a:solidFill>
                  <a:schemeClr val="tx1">
                    <a:lumMod val="65000"/>
                    <a:lumOff val="35000"/>
                  </a:schemeClr>
                </a:solidFill>
              </a:defRPr>
            </a:lvl2pPr>
            <a:lvl3pPr marL="0" indent="0" latinLnBrk="0">
              <a:spcBef>
                <a:spcPts val="0"/>
              </a:spcBef>
              <a:buNone/>
              <a:defRPr lang="da-DK" sz="700" b="1">
                <a:solidFill>
                  <a:schemeClr val="tx1">
                    <a:lumMod val="65000"/>
                    <a:lumOff val="35000"/>
                  </a:schemeClr>
                </a:solidFill>
              </a:defRPr>
            </a:lvl3pPr>
            <a:lvl4pPr marL="0" indent="0" latinLnBrk="0">
              <a:spcBef>
                <a:spcPts val="0"/>
              </a:spcBef>
              <a:buNone/>
              <a:defRPr lang="da-DK" sz="700" b="1">
                <a:solidFill>
                  <a:schemeClr val="tx1">
                    <a:lumMod val="65000"/>
                    <a:lumOff val="35000"/>
                  </a:schemeClr>
                </a:solidFill>
              </a:defRPr>
            </a:lvl4pPr>
            <a:lvl5pPr marL="0" indent="0" latinLnBrk="0">
              <a:spcBef>
                <a:spcPts val="0"/>
              </a:spcBef>
              <a:buNone/>
              <a:defRPr lang="da-DK" sz="700" b="1">
                <a:solidFill>
                  <a:schemeClr val="tx1">
                    <a:lumMod val="65000"/>
                    <a:lumOff val="35000"/>
                  </a:schemeClr>
                </a:solidFill>
              </a:defRPr>
            </a:lvl5pPr>
          </a:lstStyle>
          <a:p>
            <a:pPr lvl="0"/>
            <a:r>
              <a:rPr lang="da-DK"/>
              <a:t>[Titel]</a:t>
            </a:r>
          </a:p>
        </p:txBody>
      </p:sp>
      <p:sp>
        <p:nvSpPr>
          <p:cNvPr id="204" name="Pladsholder til tekst 31"/>
          <p:cNvSpPr>
            <a:spLocks noGrp="1"/>
          </p:cNvSpPr>
          <p:nvPr>
            <p:ph type="body" sz="quarter" idx="143" hasCustomPrompt="1"/>
          </p:nvPr>
        </p:nvSpPr>
        <p:spPr>
          <a:xfrm>
            <a:off x="4025900" y="8894806"/>
            <a:ext cx="2907792" cy="140081"/>
          </a:xfrm>
        </p:spPr>
        <p:txBody>
          <a:bodyPr lIns="0" tIns="0" rIns="0" bIns="0">
            <a:noAutofit/>
          </a:bodyPr>
          <a:lstStyle>
            <a:lvl1pPr marL="0" indent="0" algn="ctr" latinLnBrk="0">
              <a:lnSpc>
                <a:spcPct val="80000"/>
              </a:lnSpc>
              <a:spcBef>
                <a:spcPts val="0"/>
              </a:spcBef>
              <a:buNone/>
              <a:defRPr lang="da-DK" sz="900" b="0" cap="none" baseline="0">
                <a:solidFill>
                  <a:schemeClr val="accent6"/>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[Firma]</a:t>
            </a:r>
          </a:p>
        </p:txBody>
      </p:sp>
      <p:sp>
        <p:nvSpPr>
          <p:cNvPr id="205" name="Pladsholder til tekst 31"/>
          <p:cNvSpPr>
            <a:spLocks noGrp="1"/>
          </p:cNvSpPr>
          <p:nvPr>
            <p:ph type="body" sz="quarter" idx="144" hasCustomPrompt="1"/>
          </p:nvPr>
        </p:nvSpPr>
        <p:spPr>
          <a:xfrm>
            <a:off x="4025900" y="9029271"/>
            <a:ext cx="2907792" cy="128016"/>
          </a:xfrm>
        </p:spPr>
        <p:txBody>
          <a:bodyPr lIns="0" tIns="0" rIns="0" bIns="0">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solidFill>
                  <a:schemeClr val="tx1">
                    <a:lumMod val="65000"/>
                    <a:lumOff val="35000"/>
                  </a:schemeClr>
                </a:solidFill>
              </a:defRPr>
            </a:lvl2pPr>
            <a:lvl3pPr marL="0" indent="0" latinLnBrk="0">
              <a:spcBef>
                <a:spcPts val="0"/>
              </a:spcBef>
              <a:buNone/>
              <a:defRPr lang="da-DK" sz="700">
                <a:solidFill>
                  <a:schemeClr val="tx1">
                    <a:lumMod val="65000"/>
                    <a:lumOff val="35000"/>
                  </a:schemeClr>
                </a:solidFill>
              </a:defRPr>
            </a:lvl3pPr>
            <a:lvl4pPr marL="0" indent="0" latinLnBrk="0">
              <a:spcBef>
                <a:spcPts val="0"/>
              </a:spcBef>
              <a:buNone/>
              <a:defRPr lang="da-DK" sz="700">
                <a:solidFill>
                  <a:schemeClr val="tx1">
                    <a:lumMod val="65000"/>
                    <a:lumOff val="35000"/>
                  </a:schemeClr>
                </a:solidFill>
              </a:defRPr>
            </a:lvl4pPr>
            <a:lvl5pPr marL="0" indent="0" latinLnBrk="0">
              <a:spcBef>
                <a:spcPts val="0"/>
              </a:spcBef>
              <a:buNone/>
              <a:defRPr lang="da-DK" sz="700">
                <a:solidFill>
                  <a:schemeClr val="tx1">
                    <a:lumMod val="65000"/>
                    <a:lumOff val="35000"/>
                  </a:schemeClr>
                </a:solidFill>
              </a:defRPr>
            </a:lvl5pPr>
          </a:lstStyle>
          <a:p>
            <a:pPr lvl="0"/>
            <a:r>
              <a:rPr lang="da-DK"/>
              <a:t>[Adresse, postnummer By]</a:t>
            </a:r>
          </a:p>
        </p:txBody>
      </p:sp>
      <p:sp>
        <p:nvSpPr>
          <p:cNvPr id="206" name="Pladsholder til tekst 27"/>
          <p:cNvSpPr>
            <a:spLocks noGrp="1"/>
          </p:cNvSpPr>
          <p:nvPr>
            <p:ph type="body" sz="quarter" idx="145" hasCustomPrompt="1"/>
          </p:nvPr>
        </p:nvSpPr>
        <p:spPr>
          <a:xfrm>
            <a:off x="4025900" y="9149933"/>
            <a:ext cx="2907792" cy="128016"/>
          </a:xfrm>
        </p:spPr>
        <p:txBody>
          <a:bodyPr lIns="0" tIns="0" rIns="0" bIns="0" anchor="t">
            <a:noAutofit/>
          </a:bodyPr>
          <a:lstStyle>
            <a:lvl1pPr marL="0" indent="0" algn="ctr" latinLnBrk="0">
              <a:lnSpc>
                <a:spcPct val="80000"/>
              </a:lnSpc>
              <a:spcBef>
                <a:spcPts val="0"/>
              </a:spcBef>
              <a:buFontTx/>
              <a:buNone/>
              <a:defRPr lang="da-DK" sz="800" b="0" baseline="0">
                <a:solidFill>
                  <a:schemeClr val="accent5"/>
                </a:solidFill>
                <a:latin typeface="+mn-lt"/>
              </a:defRPr>
            </a:lvl1pPr>
            <a:lvl2pPr marL="0" indent="0" latinLnBrk="0">
              <a:spcBef>
                <a:spcPts val="0"/>
              </a:spcBef>
              <a:buFontTx/>
              <a:buNone/>
              <a:defRPr lang="da-DK" sz="700">
                <a:solidFill>
                  <a:schemeClr val="accent1"/>
                </a:solidFill>
              </a:defRPr>
            </a:lvl2pPr>
            <a:lvl3pPr marL="0" indent="0" latinLnBrk="0">
              <a:spcBef>
                <a:spcPts val="0"/>
              </a:spcBef>
              <a:buFontTx/>
              <a:buNone/>
              <a:defRPr lang="da-DK" sz="700">
                <a:solidFill>
                  <a:schemeClr val="accent1"/>
                </a:solidFill>
              </a:defRPr>
            </a:lvl3pPr>
            <a:lvl4pPr marL="0" indent="0" latinLnBrk="0">
              <a:spcBef>
                <a:spcPts val="0"/>
              </a:spcBef>
              <a:buFontTx/>
              <a:buNone/>
              <a:defRPr lang="da-DK" sz="700">
                <a:solidFill>
                  <a:schemeClr val="accent1"/>
                </a:solidFill>
              </a:defRPr>
            </a:lvl4pPr>
            <a:lvl5pPr marL="0" indent="0" latinLnBrk="0">
              <a:spcBef>
                <a:spcPts val="0"/>
              </a:spcBef>
              <a:buFontTx/>
              <a:buNone/>
              <a:defRPr lang="da-DK" sz="700">
                <a:solidFill>
                  <a:schemeClr val="accent1"/>
                </a:solidFill>
              </a:defRPr>
            </a:lvl5pPr>
          </a:lstStyle>
          <a:p>
            <a:pPr lvl="0"/>
            <a:r>
              <a:rPr lang="da-DK"/>
              <a:t>[Webadresse]</a:t>
            </a:r>
          </a:p>
        </p:txBody>
      </p:sp>
      <p:sp>
        <p:nvSpPr>
          <p:cNvPr id="207" name="Pladsholder til tekst 23"/>
          <p:cNvSpPr>
            <a:spLocks noGrp="1"/>
          </p:cNvSpPr>
          <p:nvPr>
            <p:ph type="body" sz="quarter" idx="146" hasCustomPrompt="1"/>
          </p:nvPr>
        </p:nvSpPr>
        <p:spPr>
          <a:xfrm>
            <a:off x="4030786" y="9317287"/>
            <a:ext cx="2907792" cy="128016"/>
          </a:xfrm>
        </p:spPr>
        <p:txBody>
          <a:bodyPr lIns="0" tIns="0" rIns="0" bIns="0" anchor="b">
            <a:noAutofit/>
          </a:bodyPr>
          <a:lstStyle>
            <a:lvl1pPr marL="0" indent="0" algn="ctr" latinLnBrk="0">
              <a:lnSpc>
                <a:spcPct val="80000"/>
              </a:lnSpc>
              <a:spcBef>
                <a:spcPts val="0"/>
              </a:spcBef>
              <a:buNone/>
              <a:defRPr lang="da-DK" sz="800" b="0">
                <a:solidFill>
                  <a:schemeClr val="accent5"/>
                </a:solidFill>
                <a:latin typeface="+mn-lt"/>
              </a:defRPr>
            </a:lvl1pPr>
            <a:lvl2pPr marL="0" indent="0" latinLnBrk="0">
              <a:spcBef>
                <a:spcPts val="0"/>
              </a:spcBef>
              <a:buNone/>
              <a:defRPr lang="da-DK" sz="700"/>
            </a:lvl2pPr>
            <a:lvl3pPr marL="0" indent="0" latinLnBrk="0">
              <a:spcBef>
                <a:spcPts val="0"/>
              </a:spcBef>
              <a:buNone/>
              <a:defRPr lang="da-DK" sz="700"/>
            </a:lvl3pPr>
            <a:lvl4pPr marL="0" indent="0" latinLnBrk="0">
              <a:spcBef>
                <a:spcPts val="0"/>
              </a:spcBef>
              <a:buNone/>
              <a:defRPr lang="da-DK" sz="700"/>
            </a:lvl4pPr>
            <a:lvl5pPr marL="0" indent="0" latinLnBrk="0">
              <a:spcBef>
                <a:spcPts val="0"/>
              </a:spcBef>
              <a:buNone/>
              <a:defRPr lang="da-DK" sz="700"/>
            </a:lvl5pPr>
          </a:lstStyle>
          <a:p>
            <a:pPr lvl="0"/>
            <a:r>
              <a:rPr lang="da-DK"/>
              <a:t>[Telefon] | [Mail]</a:t>
            </a:r>
          </a:p>
        </p:txBody>
      </p:sp>
    </p:spTree>
    <p:extLst>
      <p:ext uri="{BB962C8B-B14F-4D97-AF65-F5344CB8AC3E}">
        <p14:creationId xmlns:p14="http://schemas.microsoft.com/office/powerpoint/2010/main" val="13325650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itter for visitkort" hidden="1"/>
          <p:cNvGrpSpPr/>
          <p:nvPr userDrawn="1"/>
        </p:nvGrpSpPr>
        <p:grpSpPr>
          <a:xfrm>
            <a:off x="685800" y="452618"/>
            <a:ext cx="6400800" cy="9148542"/>
            <a:chOff x="685800" y="452618"/>
            <a:chExt cx="6400800" cy="9148542"/>
          </a:xfrm>
        </p:grpSpPr>
        <p:sp>
          <p:nvSpPr>
            <p:cNvPr id="9" name="Rektangel 8"/>
            <p:cNvSpPr/>
            <p:nvPr userDrawn="1"/>
          </p:nvSpPr>
          <p:spPr>
            <a:xfrm>
              <a:off x="6858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Rektangel 9"/>
            <p:cNvSpPr/>
            <p:nvPr userDrawn="1"/>
          </p:nvSpPr>
          <p:spPr>
            <a:xfrm>
              <a:off x="38862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1" name="Rektangel 10"/>
            <p:cNvSpPr/>
            <p:nvPr userDrawn="1"/>
          </p:nvSpPr>
          <p:spPr>
            <a:xfrm>
              <a:off x="6858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2" name="Rektangel 11"/>
            <p:cNvSpPr/>
            <p:nvPr userDrawn="1"/>
          </p:nvSpPr>
          <p:spPr>
            <a:xfrm>
              <a:off x="38862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Rektangel 12"/>
            <p:cNvSpPr/>
            <p:nvPr userDrawn="1"/>
          </p:nvSpPr>
          <p:spPr>
            <a:xfrm>
              <a:off x="6858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Rektangel 13"/>
            <p:cNvSpPr/>
            <p:nvPr userDrawn="1"/>
          </p:nvSpPr>
          <p:spPr>
            <a:xfrm>
              <a:off x="38862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Rektangel 14"/>
            <p:cNvSpPr/>
            <p:nvPr userDrawn="1"/>
          </p:nvSpPr>
          <p:spPr>
            <a:xfrm>
              <a:off x="6858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6" name="Rektangel 15"/>
            <p:cNvSpPr/>
            <p:nvPr userDrawn="1"/>
          </p:nvSpPr>
          <p:spPr>
            <a:xfrm>
              <a:off x="38862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7" name="Rektangel 16"/>
            <p:cNvSpPr/>
            <p:nvPr userDrawn="1"/>
          </p:nvSpPr>
          <p:spPr>
            <a:xfrm>
              <a:off x="6858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8" name="Rektangel 17"/>
            <p:cNvSpPr/>
            <p:nvPr userDrawn="1"/>
          </p:nvSpPr>
          <p:spPr>
            <a:xfrm>
              <a:off x="38862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2" name="Pladsholder til titel 1" hidden="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hidden="1"/>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hidden="1"/>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latinLnBrk="0">
              <a:defRPr lang="da-DK" sz="1200">
                <a:solidFill>
                  <a:schemeClr val="tx1">
                    <a:tint val="75000"/>
                  </a:schemeClr>
                </a:solidFill>
              </a:defRPr>
            </a:lvl1pPr>
          </a:lstStyle>
          <a:p>
            <a:fld id="{C4B9D2A2-FC5D-4E38-84C4-91BB2860F0FC}" type="datetimeFigureOut">
              <a:t>12-12-2013</a:t>
            </a:fld>
            <a:endParaRPr lang="da-DK"/>
          </a:p>
        </p:txBody>
      </p:sp>
      <p:sp>
        <p:nvSpPr>
          <p:cNvPr id="5" name="Pladsholder til sidefod 4" hidden="1"/>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latinLnBrk="0">
              <a:defRPr lang="da-DK" sz="1200">
                <a:solidFill>
                  <a:schemeClr val="tx1">
                    <a:tint val="75000"/>
                  </a:schemeClr>
                </a:solidFill>
              </a:defRPr>
            </a:lvl1pPr>
          </a:lstStyle>
          <a:p>
            <a:endParaRPr lang="da-DK"/>
          </a:p>
        </p:txBody>
      </p:sp>
      <p:sp>
        <p:nvSpPr>
          <p:cNvPr id="6" name="Pladsholder til slidenummer 5" hidden="1"/>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latinLnBrk="0">
              <a:defRPr lang="da-DK" sz="1200">
                <a:solidFill>
                  <a:schemeClr val="tx1">
                    <a:tint val="75000"/>
                  </a:schemeClr>
                </a:solidFill>
              </a:defRPr>
            </a:lvl1pPr>
          </a:lstStyle>
          <a:p>
            <a:fld id="{ADECF1AC-24A7-42A4-9FAC-3CE63B9FFA68}" type="slidenum">
              <a:t>‹nr.›</a:t>
            </a:fld>
            <a:endParaRPr lang="da-DK"/>
          </a:p>
        </p:txBody>
      </p:sp>
    </p:spTree>
    <p:extLst>
      <p:ext uri="{BB962C8B-B14F-4D97-AF65-F5344CB8AC3E}">
        <p14:creationId xmlns:p14="http://schemas.microsoft.com/office/powerpoint/2010/main" val="473171040"/>
      </p:ext>
    </p:extLst>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txStyles>
    <p:titleStyle>
      <a:lvl1pPr algn="ctr" defTabSz="914400" rtl="0" eaLnBrk="1" latinLnBrk="0" hangingPunct="1">
        <a:spcBef>
          <a:spcPct val="0"/>
        </a:spcBef>
        <a:buNone/>
        <a:defRPr lang="da-DK"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lang="da-DK"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lang="da-DK"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lang="da-DK"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lang="da-DK"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lang="da-DK"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lang="da-DK"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da-DK"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da-DK"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da-DK" sz="2000" kern="1200">
          <a:solidFill>
            <a:schemeClr val="tx1"/>
          </a:solidFill>
          <a:latin typeface="+mn-lt"/>
          <a:ea typeface="+mn-ea"/>
          <a:cs typeface="+mn-cs"/>
        </a:defRPr>
      </a:lvl9pPr>
    </p:bodyStyle>
    <p:otherStyle>
      <a:defPPr>
        <a:defRPr lang="da-DK"/>
      </a:defPPr>
      <a:lvl1pPr marL="0" algn="l" defTabSz="914400" rtl="0" eaLnBrk="1" latinLnBrk="0" hangingPunct="1">
        <a:defRPr lang="da-DK" sz="1800" kern="1200">
          <a:solidFill>
            <a:schemeClr val="tx1"/>
          </a:solidFill>
          <a:latin typeface="+mn-lt"/>
          <a:ea typeface="+mn-ea"/>
          <a:cs typeface="+mn-cs"/>
        </a:defRPr>
      </a:lvl1pPr>
      <a:lvl2pPr marL="457200" algn="l" defTabSz="914400" rtl="0" eaLnBrk="1" latinLnBrk="0" hangingPunct="1">
        <a:defRPr lang="da-DK" sz="1800" kern="1200">
          <a:solidFill>
            <a:schemeClr val="tx1"/>
          </a:solidFill>
          <a:latin typeface="+mn-lt"/>
          <a:ea typeface="+mn-ea"/>
          <a:cs typeface="+mn-cs"/>
        </a:defRPr>
      </a:lvl2pPr>
      <a:lvl3pPr marL="914400" algn="l" defTabSz="914400" rtl="0" eaLnBrk="1" latinLnBrk="0" hangingPunct="1">
        <a:defRPr lang="da-DK" sz="1800" kern="1200">
          <a:solidFill>
            <a:schemeClr val="tx1"/>
          </a:solidFill>
          <a:latin typeface="+mn-lt"/>
          <a:ea typeface="+mn-ea"/>
          <a:cs typeface="+mn-cs"/>
        </a:defRPr>
      </a:lvl3pPr>
      <a:lvl4pPr marL="1371600" algn="l" defTabSz="914400" rtl="0" eaLnBrk="1" latinLnBrk="0" hangingPunct="1">
        <a:defRPr lang="da-DK" sz="1800" kern="1200">
          <a:solidFill>
            <a:schemeClr val="tx1"/>
          </a:solidFill>
          <a:latin typeface="+mn-lt"/>
          <a:ea typeface="+mn-ea"/>
          <a:cs typeface="+mn-cs"/>
        </a:defRPr>
      </a:lvl4pPr>
      <a:lvl5pPr marL="1828800" algn="l" defTabSz="914400" rtl="0" eaLnBrk="1" latinLnBrk="0" hangingPunct="1">
        <a:defRPr lang="da-DK" sz="1800" kern="1200">
          <a:solidFill>
            <a:schemeClr val="tx1"/>
          </a:solidFill>
          <a:latin typeface="+mn-lt"/>
          <a:ea typeface="+mn-ea"/>
          <a:cs typeface="+mn-cs"/>
        </a:defRPr>
      </a:lvl5pPr>
      <a:lvl6pPr marL="2286000" algn="l" defTabSz="914400" rtl="0" eaLnBrk="1" latinLnBrk="0" hangingPunct="1">
        <a:defRPr lang="da-DK" sz="1800" kern="1200">
          <a:solidFill>
            <a:schemeClr val="tx1"/>
          </a:solidFill>
          <a:latin typeface="+mn-lt"/>
          <a:ea typeface="+mn-ea"/>
          <a:cs typeface="+mn-cs"/>
        </a:defRPr>
      </a:lvl6pPr>
      <a:lvl7pPr marL="2743200" algn="l" defTabSz="914400" rtl="0" eaLnBrk="1" latinLnBrk="0" hangingPunct="1">
        <a:defRPr lang="da-DK" sz="1800" kern="1200">
          <a:solidFill>
            <a:schemeClr val="tx1"/>
          </a:solidFill>
          <a:latin typeface="+mn-lt"/>
          <a:ea typeface="+mn-ea"/>
          <a:cs typeface="+mn-cs"/>
        </a:defRPr>
      </a:lvl7pPr>
      <a:lvl8pPr marL="3200400" algn="l" defTabSz="914400" rtl="0" eaLnBrk="1" latinLnBrk="0" hangingPunct="1">
        <a:defRPr lang="da-DK" sz="1800" kern="1200">
          <a:solidFill>
            <a:schemeClr val="tx1"/>
          </a:solidFill>
          <a:latin typeface="+mn-lt"/>
          <a:ea typeface="+mn-ea"/>
          <a:cs typeface="+mn-cs"/>
        </a:defRPr>
      </a:lvl8pPr>
      <a:lvl9pPr marL="3657600" algn="l" defTabSz="914400" rtl="0" eaLnBrk="1" latinLnBrk="0" hangingPunct="1">
        <a:defRPr lang="da-DK"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448" userDrawn="1">
          <p15:clr>
            <a:srgbClr val="F26B43"/>
          </p15:clr>
        </p15:guide>
        <p15:guide id="2" orient="horz" pos="2592" userDrawn="1">
          <p15:clr>
            <a:srgbClr val="F26B43"/>
          </p15:clr>
        </p15:guide>
        <p15:guide id="3" pos="432" userDrawn="1">
          <p15:clr>
            <a:srgbClr val="F26B43"/>
          </p15:clr>
        </p15:guide>
        <p15:guide id="4" pos="4464" userDrawn="1">
          <p15:clr>
            <a:srgbClr val="F26B43"/>
          </p15:clr>
        </p15:guide>
        <p15:guide id="5" orient="horz" pos="1440" userDrawn="1">
          <p15:clr>
            <a:srgbClr val="F26B43"/>
          </p15:clr>
        </p15:guide>
        <p15:guide id="6" orient="horz" pos="288" userDrawn="1">
          <p15:clr>
            <a:srgbClr val="F26B43"/>
          </p15:clr>
        </p15:guide>
        <p15:guide id="7" orient="horz" pos="3744" userDrawn="1">
          <p15:clr>
            <a:srgbClr val="F26B43"/>
          </p15:clr>
        </p15:guide>
        <p15:guide id="8" orient="horz" pos="4896" userDrawn="1">
          <p15:clr>
            <a:srgbClr val="F26B43"/>
          </p15:clr>
        </p15:guide>
        <p15:guide id="9" orient="horz" pos="60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Pladsholder til tekst 88"/>
          <p:cNvSpPr>
            <a:spLocks noGrp="1"/>
          </p:cNvSpPr>
          <p:nvPr>
            <p:ph type="body" sz="quarter" idx="10"/>
          </p:nvPr>
        </p:nvSpPr>
        <p:spPr/>
        <p:txBody>
          <a:bodyPr/>
          <a:lstStyle/>
          <a:p>
            <a:r>
              <a:rPr lang="da-DK"/>
              <a:t>Robert Tamburello</a:t>
            </a:r>
          </a:p>
        </p:txBody>
      </p:sp>
      <p:sp>
        <p:nvSpPr>
          <p:cNvPr id="90" name="Pladsholder til tekst 89"/>
          <p:cNvSpPr>
            <a:spLocks noGrp="1"/>
          </p:cNvSpPr>
          <p:nvPr>
            <p:ph type="body" sz="quarter" idx="11"/>
          </p:nvPr>
        </p:nvSpPr>
        <p:spPr/>
        <p:txBody>
          <a:bodyPr/>
          <a:lstStyle/>
          <a:p>
            <a:r>
              <a:rPr lang="da-DK"/>
              <a:t>Vicedirektør</a:t>
            </a:r>
          </a:p>
        </p:txBody>
      </p:sp>
      <p:sp>
        <p:nvSpPr>
          <p:cNvPr id="92" name="Pladsholder til tekst 91"/>
          <p:cNvSpPr>
            <a:spLocks noGrp="1"/>
          </p:cNvSpPr>
          <p:nvPr>
            <p:ph type="body" sz="quarter" idx="80"/>
          </p:nvPr>
        </p:nvSpPr>
        <p:spPr/>
        <p:txBody>
          <a:bodyPr/>
          <a:lstStyle/>
          <a:p>
            <a:r>
              <a:rPr lang="da-DK"/>
              <a:t>Fabrikam</a:t>
            </a:r>
          </a:p>
        </p:txBody>
      </p:sp>
      <p:sp>
        <p:nvSpPr>
          <p:cNvPr id="91" name="Pladsholder til tekst 90"/>
          <p:cNvSpPr>
            <a:spLocks noGrp="1"/>
          </p:cNvSpPr>
          <p:nvPr>
            <p:ph type="body" sz="quarter" idx="16"/>
          </p:nvPr>
        </p:nvSpPr>
        <p:spPr/>
        <p:txBody>
          <a:bodyPr/>
          <a:lstStyle/>
          <a:p>
            <a:r>
              <a:rPr lang="da-DK"/>
              <a:t>Hovedgaden 123 | 9805 Storkøbing</a:t>
            </a:r>
          </a:p>
        </p:txBody>
      </p:sp>
      <p:sp>
        <p:nvSpPr>
          <p:cNvPr id="95" name="Pladsholder til tekst 94"/>
          <p:cNvSpPr>
            <a:spLocks noGrp="1"/>
          </p:cNvSpPr>
          <p:nvPr>
            <p:ph type="body" sz="quarter" idx="84"/>
          </p:nvPr>
        </p:nvSpPr>
        <p:spPr/>
        <p:txBody>
          <a:bodyPr/>
          <a:lstStyle/>
          <a:p>
            <a:r>
              <a:rPr lang="da-DK"/>
              <a:t>www.fabrikam.com</a:t>
            </a:r>
          </a:p>
        </p:txBody>
      </p:sp>
      <p:sp>
        <p:nvSpPr>
          <p:cNvPr id="93" name="Pladsholder til tekst 92"/>
          <p:cNvSpPr>
            <a:spLocks noGrp="1"/>
          </p:cNvSpPr>
          <p:nvPr>
            <p:ph type="body" sz="quarter" idx="82"/>
          </p:nvPr>
        </p:nvSpPr>
        <p:spPr/>
        <p:txBody>
          <a:bodyPr/>
          <a:lstStyle/>
          <a:p>
            <a:r>
              <a:rPr lang="da-DK"/>
              <a:t>12 34 56 78 | rtamburello@fabrikam.com</a:t>
            </a:r>
          </a:p>
        </p:txBody>
      </p:sp>
      <p:sp>
        <p:nvSpPr>
          <p:cNvPr id="337" name="Pladsholder til tekst 336"/>
          <p:cNvSpPr>
            <a:spLocks noGrp="1"/>
          </p:cNvSpPr>
          <p:nvPr>
            <p:ph type="body" sz="quarter" idx="85"/>
          </p:nvPr>
        </p:nvSpPr>
        <p:spPr/>
        <p:txBody>
          <a:bodyPr/>
          <a:lstStyle/>
          <a:p>
            <a:endParaRPr lang="da-DK"/>
          </a:p>
        </p:txBody>
      </p:sp>
      <p:sp>
        <p:nvSpPr>
          <p:cNvPr id="338" name="Pladsholder til tekst 337"/>
          <p:cNvSpPr>
            <a:spLocks noGrp="1"/>
          </p:cNvSpPr>
          <p:nvPr>
            <p:ph type="body" sz="quarter" idx="86"/>
          </p:nvPr>
        </p:nvSpPr>
        <p:spPr/>
        <p:txBody>
          <a:bodyPr/>
          <a:lstStyle/>
          <a:p>
            <a:endParaRPr lang="da-DK"/>
          </a:p>
        </p:txBody>
      </p:sp>
      <p:sp>
        <p:nvSpPr>
          <p:cNvPr id="339" name="Pladsholder til tekst 338"/>
          <p:cNvSpPr>
            <a:spLocks noGrp="1"/>
          </p:cNvSpPr>
          <p:nvPr>
            <p:ph type="body" sz="quarter" idx="87"/>
          </p:nvPr>
        </p:nvSpPr>
        <p:spPr/>
        <p:txBody>
          <a:bodyPr/>
          <a:lstStyle/>
          <a:p>
            <a:endParaRPr lang="da-DK"/>
          </a:p>
        </p:txBody>
      </p:sp>
      <p:sp>
        <p:nvSpPr>
          <p:cNvPr id="340" name="Pladsholder til tekst 339"/>
          <p:cNvSpPr>
            <a:spLocks noGrp="1"/>
          </p:cNvSpPr>
          <p:nvPr>
            <p:ph type="body" sz="quarter" idx="88"/>
          </p:nvPr>
        </p:nvSpPr>
        <p:spPr/>
        <p:txBody>
          <a:bodyPr/>
          <a:lstStyle/>
          <a:p>
            <a:endParaRPr lang="da-DK"/>
          </a:p>
        </p:txBody>
      </p:sp>
      <p:sp>
        <p:nvSpPr>
          <p:cNvPr id="341" name="Pladsholder til tekst 340"/>
          <p:cNvSpPr>
            <a:spLocks noGrp="1"/>
          </p:cNvSpPr>
          <p:nvPr>
            <p:ph type="body" sz="quarter" idx="89"/>
          </p:nvPr>
        </p:nvSpPr>
        <p:spPr/>
        <p:txBody>
          <a:bodyPr/>
          <a:lstStyle/>
          <a:p>
            <a:endParaRPr lang="da-DK"/>
          </a:p>
        </p:txBody>
      </p:sp>
      <p:sp>
        <p:nvSpPr>
          <p:cNvPr id="342" name="Pladsholder til tekst 341"/>
          <p:cNvSpPr>
            <a:spLocks noGrp="1"/>
          </p:cNvSpPr>
          <p:nvPr>
            <p:ph type="body" sz="quarter" idx="90"/>
          </p:nvPr>
        </p:nvSpPr>
        <p:spPr/>
        <p:txBody>
          <a:bodyPr/>
          <a:lstStyle/>
          <a:p>
            <a:endParaRPr lang="da-DK"/>
          </a:p>
        </p:txBody>
      </p:sp>
      <p:sp>
        <p:nvSpPr>
          <p:cNvPr id="343" name="Pladsholder til tekst 342"/>
          <p:cNvSpPr>
            <a:spLocks noGrp="1"/>
          </p:cNvSpPr>
          <p:nvPr>
            <p:ph type="body" sz="quarter" idx="92"/>
          </p:nvPr>
        </p:nvSpPr>
        <p:spPr/>
        <p:txBody>
          <a:bodyPr/>
          <a:lstStyle/>
          <a:p>
            <a:endParaRPr lang="da-DK"/>
          </a:p>
        </p:txBody>
      </p:sp>
      <p:sp>
        <p:nvSpPr>
          <p:cNvPr id="344" name="Pladsholder til tekst 343"/>
          <p:cNvSpPr>
            <a:spLocks noGrp="1"/>
          </p:cNvSpPr>
          <p:nvPr>
            <p:ph type="body" sz="quarter" idx="93"/>
          </p:nvPr>
        </p:nvSpPr>
        <p:spPr/>
        <p:txBody>
          <a:bodyPr/>
          <a:lstStyle/>
          <a:p>
            <a:endParaRPr lang="da-DK"/>
          </a:p>
        </p:txBody>
      </p:sp>
      <p:sp>
        <p:nvSpPr>
          <p:cNvPr id="345" name="Pladsholder til tekst 344"/>
          <p:cNvSpPr>
            <a:spLocks noGrp="1"/>
          </p:cNvSpPr>
          <p:nvPr>
            <p:ph type="body" sz="quarter" idx="94"/>
          </p:nvPr>
        </p:nvSpPr>
        <p:spPr/>
        <p:txBody>
          <a:bodyPr/>
          <a:lstStyle/>
          <a:p>
            <a:endParaRPr lang="da-DK"/>
          </a:p>
        </p:txBody>
      </p:sp>
      <p:sp>
        <p:nvSpPr>
          <p:cNvPr id="346" name="Pladsholder til tekst 345"/>
          <p:cNvSpPr>
            <a:spLocks noGrp="1"/>
          </p:cNvSpPr>
          <p:nvPr>
            <p:ph type="body" sz="quarter" idx="95"/>
          </p:nvPr>
        </p:nvSpPr>
        <p:spPr/>
        <p:txBody>
          <a:bodyPr/>
          <a:lstStyle/>
          <a:p>
            <a:endParaRPr lang="da-DK"/>
          </a:p>
        </p:txBody>
      </p:sp>
      <p:sp>
        <p:nvSpPr>
          <p:cNvPr id="347" name="Pladsholder til tekst 346"/>
          <p:cNvSpPr>
            <a:spLocks noGrp="1"/>
          </p:cNvSpPr>
          <p:nvPr>
            <p:ph type="body" sz="quarter" idx="96"/>
          </p:nvPr>
        </p:nvSpPr>
        <p:spPr/>
        <p:txBody>
          <a:bodyPr/>
          <a:lstStyle/>
          <a:p>
            <a:endParaRPr lang="da-DK"/>
          </a:p>
        </p:txBody>
      </p:sp>
      <p:sp>
        <p:nvSpPr>
          <p:cNvPr id="348" name="Pladsholder til tekst 347"/>
          <p:cNvSpPr>
            <a:spLocks noGrp="1"/>
          </p:cNvSpPr>
          <p:nvPr>
            <p:ph type="body" sz="quarter" idx="97"/>
          </p:nvPr>
        </p:nvSpPr>
        <p:spPr/>
        <p:txBody>
          <a:bodyPr/>
          <a:lstStyle/>
          <a:p>
            <a:endParaRPr lang="da-DK"/>
          </a:p>
        </p:txBody>
      </p:sp>
      <p:sp>
        <p:nvSpPr>
          <p:cNvPr id="349" name="Pladsholder til tekst 348"/>
          <p:cNvSpPr>
            <a:spLocks noGrp="1"/>
          </p:cNvSpPr>
          <p:nvPr>
            <p:ph type="body" sz="quarter" idx="99"/>
          </p:nvPr>
        </p:nvSpPr>
        <p:spPr/>
        <p:txBody>
          <a:bodyPr/>
          <a:lstStyle/>
          <a:p>
            <a:endParaRPr lang="da-DK"/>
          </a:p>
        </p:txBody>
      </p:sp>
      <p:sp>
        <p:nvSpPr>
          <p:cNvPr id="350" name="Pladsholder til tekst 349"/>
          <p:cNvSpPr>
            <a:spLocks noGrp="1"/>
          </p:cNvSpPr>
          <p:nvPr>
            <p:ph type="body" sz="quarter" idx="100"/>
          </p:nvPr>
        </p:nvSpPr>
        <p:spPr/>
        <p:txBody>
          <a:bodyPr/>
          <a:lstStyle/>
          <a:p>
            <a:endParaRPr lang="da-DK"/>
          </a:p>
        </p:txBody>
      </p:sp>
      <p:sp>
        <p:nvSpPr>
          <p:cNvPr id="351" name="Pladsholder til tekst 350"/>
          <p:cNvSpPr>
            <a:spLocks noGrp="1"/>
          </p:cNvSpPr>
          <p:nvPr>
            <p:ph type="body" sz="quarter" idx="101"/>
          </p:nvPr>
        </p:nvSpPr>
        <p:spPr/>
        <p:txBody>
          <a:bodyPr/>
          <a:lstStyle/>
          <a:p>
            <a:endParaRPr lang="da-DK"/>
          </a:p>
        </p:txBody>
      </p:sp>
      <p:sp>
        <p:nvSpPr>
          <p:cNvPr id="352" name="Pladsholder til tekst 351"/>
          <p:cNvSpPr>
            <a:spLocks noGrp="1"/>
          </p:cNvSpPr>
          <p:nvPr>
            <p:ph type="body" sz="quarter" idx="102"/>
          </p:nvPr>
        </p:nvSpPr>
        <p:spPr/>
        <p:txBody>
          <a:bodyPr/>
          <a:lstStyle/>
          <a:p>
            <a:endParaRPr lang="da-DK"/>
          </a:p>
        </p:txBody>
      </p:sp>
      <p:sp>
        <p:nvSpPr>
          <p:cNvPr id="353" name="Pladsholder til tekst 352"/>
          <p:cNvSpPr>
            <a:spLocks noGrp="1"/>
          </p:cNvSpPr>
          <p:nvPr>
            <p:ph type="body" sz="quarter" idx="103"/>
          </p:nvPr>
        </p:nvSpPr>
        <p:spPr/>
        <p:txBody>
          <a:bodyPr/>
          <a:lstStyle/>
          <a:p>
            <a:endParaRPr lang="da-DK"/>
          </a:p>
        </p:txBody>
      </p:sp>
      <p:sp>
        <p:nvSpPr>
          <p:cNvPr id="354" name="Pladsholder til tekst 353"/>
          <p:cNvSpPr>
            <a:spLocks noGrp="1"/>
          </p:cNvSpPr>
          <p:nvPr>
            <p:ph type="body" sz="quarter" idx="104"/>
          </p:nvPr>
        </p:nvSpPr>
        <p:spPr/>
        <p:txBody>
          <a:bodyPr/>
          <a:lstStyle/>
          <a:p>
            <a:endParaRPr lang="da-DK"/>
          </a:p>
        </p:txBody>
      </p:sp>
      <p:sp>
        <p:nvSpPr>
          <p:cNvPr id="355" name="Pladsholder til tekst 354"/>
          <p:cNvSpPr>
            <a:spLocks noGrp="1"/>
          </p:cNvSpPr>
          <p:nvPr>
            <p:ph type="body" sz="quarter" idx="106"/>
          </p:nvPr>
        </p:nvSpPr>
        <p:spPr/>
        <p:txBody>
          <a:bodyPr/>
          <a:lstStyle/>
          <a:p>
            <a:endParaRPr lang="da-DK"/>
          </a:p>
        </p:txBody>
      </p:sp>
      <p:sp>
        <p:nvSpPr>
          <p:cNvPr id="356" name="Pladsholder til tekst 355"/>
          <p:cNvSpPr>
            <a:spLocks noGrp="1"/>
          </p:cNvSpPr>
          <p:nvPr>
            <p:ph type="body" sz="quarter" idx="107"/>
          </p:nvPr>
        </p:nvSpPr>
        <p:spPr/>
        <p:txBody>
          <a:bodyPr/>
          <a:lstStyle/>
          <a:p>
            <a:endParaRPr lang="da-DK"/>
          </a:p>
        </p:txBody>
      </p:sp>
      <p:sp>
        <p:nvSpPr>
          <p:cNvPr id="357" name="Pladsholder til tekst 356"/>
          <p:cNvSpPr>
            <a:spLocks noGrp="1"/>
          </p:cNvSpPr>
          <p:nvPr>
            <p:ph type="body" sz="quarter" idx="108"/>
          </p:nvPr>
        </p:nvSpPr>
        <p:spPr/>
        <p:txBody>
          <a:bodyPr/>
          <a:lstStyle/>
          <a:p>
            <a:endParaRPr lang="da-DK"/>
          </a:p>
        </p:txBody>
      </p:sp>
      <p:sp>
        <p:nvSpPr>
          <p:cNvPr id="358" name="Pladsholder til tekst 357"/>
          <p:cNvSpPr>
            <a:spLocks noGrp="1"/>
          </p:cNvSpPr>
          <p:nvPr>
            <p:ph type="body" sz="quarter" idx="109"/>
          </p:nvPr>
        </p:nvSpPr>
        <p:spPr/>
        <p:txBody>
          <a:bodyPr/>
          <a:lstStyle/>
          <a:p>
            <a:endParaRPr lang="da-DK"/>
          </a:p>
        </p:txBody>
      </p:sp>
      <p:sp>
        <p:nvSpPr>
          <p:cNvPr id="359" name="Pladsholder til tekst 358"/>
          <p:cNvSpPr>
            <a:spLocks noGrp="1"/>
          </p:cNvSpPr>
          <p:nvPr>
            <p:ph type="body" sz="quarter" idx="110"/>
          </p:nvPr>
        </p:nvSpPr>
        <p:spPr/>
        <p:txBody>
          <a:bodyPr/>
          <a:lstStyle/>
          <a:p>
            <a:endParaRPr lang="da-DK"/>
          </a:p>
        </p:txBody>
      </p:sp>
      <p:sp>
        <p:nvSpPr>
          <p:cNvPr id="360" name="Pladsholder til tekst 359"/>
          <p:cNvSpPr>
            <a:spLocks noGrp="1"/>
          </p:cNvSpPr>
          <p:nvPr>
            <p:ph type="body" sz="quarter" idx="111"/>
          </p:nvPr>
        </p:nvSpPr>
        <p:spPr/>
        <p:txBody>
          <a:bodyPr/>
          <a:lstStyle/>
          <a:p>
            <a:endParaRPr lang="da-DK"/>
          </a:p>
        </p:txBody>
      </p:sp>
      <p:sp>
        <p:nvSpPr>
          <p:cNvPr id="361" name="Pladsholder til tekst 360"/>
          <p:cNvSpPr>
            <a:spLocks noGrp="1"/>
          </p:cNvSpPr>
          <p:nvPr>
            <p:ph type="body" sz="quarter" idx="113"/>
          </p:nvPr>
        </p:nvSpPr>
        <p:spPr/>
        <p:txBody>
          <a:bodyPr/>
          <a:lstStyle/>
          <a:p>
            <a:endParaRPr lang="da-DK"/>
          </a:p>
        </p:txBody>
      </p:sp>
      <p:sp>
        <p:nvSpPr>
          <p:cNvPr id="362" name="Pladsholder til tekst 361"/>
          <p:cNvSpPr>
            <a:spLocks noGrp="1"/>
          </p:cNvSpPr>
          <p:nvPr>
            <p:ph type="body" sz="quarter" idx="114"/>
          </p:nvPr>
        </p:nvSpPr>
        <p:spPr/>
        <p:txBody>
          <a:bodyPr/>
          <a:lstStyle/>
          <a:p>
            <a:endParaRPr lang="da-DK"/>
          </a:p>
        </p:txBody>
      </p:sp>
      <p:sp>
        <p:nvSpPr>
          <p:cNvPr id="363" name="Pladsholder til tekst 362"/>
          <p:cNvSpPr>
            <a:spLocks noGrp="1"/>
          </p:cNvSpPr>
          <p:nvPr>
            <p:ph type="body" sz="quarter" idx="115"/>
          </p:nvPr>
        </p:nvSpPr>
        <p:spPr/>
        <p:txBody>
          <a:bodyPr/>
          <a:lstStyle/>
          <a:p>
            <a:endParaRPr lang="da-DK"/>
          </a:p>
        </p:txBody>
      </p:sp>
      <p:sp>
        <p:nvSpPr>
          <p:cNvPr id="364" name="Pladsholder til tekst 363"/>
          <p:cNvSpPr>
            <a:spLocks noGrp="1"/>
          </p:cNvSpPr>
          <p:nvPr>
            <p:ph type="body" sz="quarter" idx="116"/>
          </p:nvPr>
        </p:nvSpPr>
        <p:spPr/>
        <p:txBody>
          <a:bodyPr/>
          <a:lstStyle/>
          <a:p>
            <a:endParaRPr lang="da-DK"/>
          </a:p>
        </p:txBody>
      </p:sp>
      <p:sp>
        <p:nvSpPr>
          <p:cNvPr id="365" name="Pladsholder til tekst 364"/>
          <p:cNvSpPr>
            <a:spLocks noGrp="1"/>
          </p:cNvSpPr>
          <p:nvPr>
            <p:ph type="body" sz="quarter" idx="117"/>
          </p:nvPr>
        </p:nvSpPr>
        <p:spPr/>
        <p:txBody>
          <a:bodyPr/>
          <a:lstStyle/>
          <a:p>
            <a:endParaRPr lang="da-DK"/>
          </a:p>
        </p:txBody>
      </p:sp>
      <p:sp>
        <p:nvSpPr>
          <p:cNvPr id="366" name="Pladsholder til tekst 365"/>
          <p:cNvSpPr>
            <a:spLocks noGrp="1"/>
          </p:cNvSpPr>
          <p:nvPr>
            <p:ph type="body" sz="quarter" idx="118"/>
          </p:nvPr>
        </p:nvSpPr>
        <p:spPr/>
        <p:txBody>
          <a:bodyPr/>
          <a:lstStyle/>
          <a:p>
            <a:endParaRPr lang="da-DK"/>
          </a:p>
        </p:txBody>
      </p:sp>
      <p:sp>
        <p:nvSpPr>
          <p:cNvPr id="367" name="Pladsholder til tekst 366"/>
          <p:cNvSpPr>
            <a:spLocks noGrp="1"/>
          </p:cNvSpPr>
          <p:nvPr>
            <p:ph type="body" sz="quarter" idx="120"/>
          </p:nvPr>
        </p:nvSpPr>
        <p:spPr/>
        <p:txBody>
          <a:bodyPr/>
          <a:lstStyle/>
          <a:p>
            <a:endParaRPr lang="da-DK"/>
          </a:p>
        </p:txBody>
      </p:sp>
      <p:sp>
        <p:nvSpPr>
          <p:cNvPr id="368" name="Pladsholder til tekst 367"/>
          <p:cNvSpPr>
            <a:spLocks noGrp="1"/>
          </p:cNvSpPr>
          <p:nvPr>
            <p:ph type="body" sz="quarter" idx="121"/>
          </p:nvPr>
        </p:nvSpPr>
        <p:spPr/>
        <p:txBody>
          <a:bodyPr/>
          <a:lstStyle/>
          <a:p>
            <a:endParaRPr lang="da-DK"/>
          </a:p>
        </p:txBody>
      </p:sp>
      <p:sp>
        <p:nvSpPr>
          <p:cNvPr id="369" name="Pladsholder til tekst 368"/>
          <p:cNvSpPr>
            <a:spLocks noGrp="1"/>
          </p:cNvSpPr>
          <p:nvPr>
            <p:ph type="body" sz="quarter" idx="122"/>
          </p:nvPr>
        </p:nvSpPr>
        <p:spPr/>
        <p:txBody>
          <a:bodyPr/>
          <a:lstStyle/>
          <a:p>
            <a:endParaRPr lang="da-DK"/>
          </a:p>
        </p:txBody>
      </p:sp>
      <p:sp>
        <p:nvSpPr>
          <p:cNvPr id="370" name="Pladsholder til tekst 369"/>
          <p:cNvSpPr>
            <a:spLocks noGrp="1"/>
          </p:cNvSpPr>
          <p:nvPr>
            <p:ph type="body" sz="quarter" idx="123"/>
          </p:nvPr>
        </p:nvSpPr>
        <p:spPr/>
        <p:txBody>
          <a:bodyPr/>
          <a:lstStyle/>
          <a:p>
            <a:endParaRPr lang="da-DK"/>
          </a:p>
        </p:txBody>
      </p:sp>
      <p:sp>
        <p:nvSpPr>
          <p:cNvPr id="371" name="Pladsholder til tekst 370"/>
          <p:cNvSpPr>
            <a:spLocks noGrp="1"/>
          </p:cNvSpPr>
          <p:nvPr>
            <p:ph type="body" sz="quarter" idx="124"/>
          </p:nvPr>
        </p:nvSpPr>
        <p:spPr/>
        <p:txBody>
          <a:bodyPr/>
          <a:lstStyle/>
          <a:p>
            <a:endParaRPr lang="da-DK"/>
          </a:p>
        </p:txBody>
      </p:sp>
      <p:sp>
        <p:nvSpPr>
          <p:cNvPr id="372" name="Pladsholder til tekst 371"/>
          <p:cNvSpPr>
            <a:spLocks noGrp="1"/>
          </p:cNvSpPr>
          <p:nvPr>
            <p:ph type="body" sz="quarter" idx="125"/>
          </p:nvPr>
        </p:nvSpPr>
        <p:spPr/>
        <p:txBody>
          <a:bodyPr/>
          <a:lstStyle/>
          <a:p>
            <a:endParaRPr lang="da-DK"/>
          </a:p>
        </p:txBody>
      </p:sp>
      <p:sp>
        <p:nvSpPr>
          <p:cNvPr id="373" name="Pladsholder til tekst 372"/>
          <p:cNvSpPr>
            <a:spLocks noGrp="1"/>
          </p:cNvSpPr>
          <p:nvPr>
            <p:ph type="body" sz="quarter" idx="127"/>
          </p:nvPr>
        </p:nvSpPr>
        <p:spPr/>
        <p:txBody>
          <a:bodyPr/>
          <a:lstStyle/>
          <a:p>
            <a:endParaRPr lang="da-DK"/>
          </a:p>
        </p:txBody>
      </p:sp>
      <p:sp>
        <p:nvSpPr>
          <p:cNvPr id="374" name="Pladsholder til tekst 373"/>
          <p:cNvSpPr>
            <a:spLocks noGrp="1"/>
          </p:cNvSpPr>
          <p:nvPr>
            <p:ph type="body" sz="quarter" idx="128"/>
          </p:nvPr>
        </p:nvSpPr>
        <p:spPr/>
        <p:txBody>
          <a:bodyPr/>
          <a:lstStyle/>
          <a:p>
            <a:endParaRPr lang="da-DK"/>
          </a:p>
        </p:txBody>
      </p:sp>
      <p:sp>
        <p:nvSpPr>
          <p:cNvPr id="375" name="Pladsholder til tekst 374"/>
          <p:cNvSpPr>
            <a:spLocks noGrp="1"/>
          </p:cNvSpPr>
          <p:nvPr>
            <p:ph type="body" sz="quarter" idx="129"/>
          </p:nvPr>
        </p:nvSpPr>
        <p:spPr/>
        <p:txBody>
          <a:bodyPr/>
          <a:lstStyle/>
          <a:p>
            <a:endParaRPr lang="da-DK"/>
          </a:p>
        </p:txBody>
      </p:sp>
      <p:sp>
        <p:nvSpPr>
          <p:cNvPr id="376" name="Pladsholder til tekst 375"/>
          <p:cNvSpPr>
            <a:spLocks noGrp="1"/>
          </p:cNvSpPr>
          <p:nvPr>
            <p:ph type="body" sz="quarter" idx="130"/>
          </p:nvPr>
        </p:nvSpPr>
        <p:spPr/>
        <p:txBody>
          <a:bodyPr/>
          <a:lstStyle/>
          <a:p>
            <a:endParaRPr lang="da-DK"/>
          </a:p>
        </p:txBody>
      </p:sp>
      <p:sp>
        <p:nvSpPr>
          <p:cNvPr id="377" name="Pladsholder til tekst 376"/>
          <p:cNvSpPr>
            <a:spLocks noGrp="1"/>
          </p:cNvSpPr>
          <p:nvPr>
            <p:ph type="body" sz="quarter" idx="131"/>
          </p:nvPr>
        </p:nvSpPr>
        <p:spPr/>
        <p:txBody>
          <a:bodyPr/>
          <a:lstStyle/>
          <a:p>
            <a:endParaRPr lang="da-DK"/>
          </a:p>
        </p:txBody>
      </p:sp>
      <p:sp>
        <p:nvSpPr>
          <p:cNvPr id="378" name="Pladsholder til tekst 377"/>
          <p:cNvSpPr>
            <a:spLocks noGrp="1"/>
          </p:cNvSpPr>
          <p:nvPr>
            <p:ph type="body" sz="quarter" idx="132"/>
          </p:nvPr>
        </p:nvSpPr>
        <p:spPr/>
        <p:txBody>
          <a:bodyPr/>
          <a:lstStyle/>
          <a:p>
            <a:endParaRPr lang="da-DK"/>
          </a:p>
        </p:txBody>
      </p:sp>
      <p:sp>
        <p:nvSpPr>
          <p:cNvPr id="379" name="Pladsholder til tekst 378"/>
          <p:cNvSpPr>
            <a:spLocks noGrp="1"/>
          </p:cNvSpPr>
          <p:nvPr>
            <p:ph type="body" sz="quarter" idx="134"/>
          </p:nvPr>
        </p:nvSpPr>
        <p:spPr/>
        <p:txBody>
          <a:bodyPr/>
          <a:lstStyle/>
          <a:p>
            <a:endParaRPr lang="da-DK"/>
          </a:p>
        </p:txBody>
      </p:sp>
      <p:sp>
        <p:nvSpPr>
          <p:cNvPr id="380" name="Pladsholder til tekst 379"/>
          <p:cNvSpPr>
            <a:spLocks noGrp="1"/>
          </p:cNvSpPr>
          <p:nvPr>
            <p:ph type="body" sz="quarter" idx="135"/>
          </p:nvPr>
        </p:nvSpPr>
        <p:spPr/>
        <p:txBody>
          <a:bodyPr/>
          <a:lstStyle/>
          <a:p>
            <a:endParaRPr lang="da-DK"/>
          </a:p>
        </p:txBody>
      </p:sp>
      <p:sp>
        <p:nvSpPr>
          <p:cNvPr id="381" name="Pladsholder til tekst 380"/>
          <p:cNvSpPr>
            <a:spLocks noGrp="1"/>
          </p:cNvSpPr>
          <p:nvPr>
            <p:ph type="body" sz="quarter" idx="136"/>
          </p:nvPr>
        </p:nvSpPr>
        <p:spPr/>
        <p:txBody>
          <a:bodyPr/>
          <a:lstStyle/>
          <a:p>
            <a:endParaRPr lang="da-DK"/>
          </a:p>
        </p:txBody>
      </p:sp>
      <p:sp>
        <p:nvSpPr>
          <p:cNvPr id="382" name="Pladsholder til tekst 381"/>
          <p:cNvSpPr>
            <a:spLocks noGrp="1"/>
          </p:cNvSpPr>
          <p:nvPr>
            <p:ph type="body" sz="quarter" idx="137"/>
          </p:nvPr>
        </p:nvSpPr>
        <p:spPr/>
        <p:txBody>
          <a:bodyPr/>
          <a:lstStyle/>
          <a:p>
            <a:endParaRPr lang="da-DK"/>
          </a:p>
        </p:txBody>
      </p:sp>
      <p:sp>
        <p:nvSpPr>
          <p:cNvPr id="383" name="Pladsholder til tekst 382"/>
          <p:cNvSpPr>
            <a:spLocks noGrp="1"/>
          </p:cNvSpPr>
          <p:nvPr>
            <p:ph type="body" sz="quarter" idx="138"/>
          </p:nvPr>
        </p:nvSpPr>
        <p:spPr/>
        <p:txBody>
          <a:bodyPr/>
          <a:lstStyle/>
          <a:p>
            <a:endParaRPr lang="da-DK"/>
          </a:p>
        </p:txBody>
      </p:sp>
      <p:sp>
        <p:nvSpPr>
          <p:cNvPr id="384" name="Pladsholder til tekst 383"/>
          <p:cNvSpPr>
            <a:spLocks noGrp="1"/>
          </p:cNvSpPr>
          <p:nvPr>
            <p:ph type="body" sz="quarter" idx="139"/>
          </p:nvPr>
        </p:nvSpPr>
        <p:spPr/>
        <p:txBody>
          <a:bodyPr/>
          <a:lstStyle/>
          <a:p>
            <a:endParaRPr lang="da-DK"/>
          </a:p>
        </p:txBody>
      </p:sp>
      <p:sp>
        <p:nvSpPr>
          <p:cNvPr id="385" name="Pladsholder til tekst 384"/>
          <p:cNvSpPr>
            <a:spLocks noGrp="1"/>
          </p:cNvSpPr>
          <p:nvPr>
            <p:ph type="body" sz="quarter" idx="141"/>
          </p:nvPr>
        </p:nvSpPr>
        <p:spPr/>
        <p:txBody>
          <a:bodyPr/>
          <a:lstStyle/>
          <a:p>
            <a:endParaRPr lang="da-DK"/>
          </a:p>
        </p:txBody>
      </p:sp>
      <p:sp>
        <p:nvSpPr>
          <p:cNvPr id="386" name="Pladsholder til tekst 385"/>
          <p:cNvSpPr>
            <a:spLocks noGrp="1"/>
          </p:cNvSpPr>
          <p:nvPr>
            <p:ph type="body" sz="quarter" idx="142"/>
          </p:nvPr>
        </p:nvSpPr>
        <p:spPr/>
        <p:txBody>
          <a:bodyPr/>
          <a:lstStyle/>
          <a:p>
            <a:endParaRPr lang="da-DK"/>
          </a:p>
        </p:txBody>
      </p:sp>
      <p:sp>
        <p:nvSpPr>
          <p:cNvPr id="387" name="Pladsholder til tekst 386"/>
          <p:cNvSpPr>
            <a:spLocks noGrp="1"/>
          </p:cNvSpPr>
          <p:nvPr>
            <p:ph type="body" sz="quarter" idx="143"/>
          </p:nvPr>
        </p:nvSpPr>
        <p:spPr/>
        <p:txBody>
          <a:bodyPr/>
          <a:lstStyle/>
          <a:p>
            <a:endParaRPr lang="da-DK"/>
          </a:p>
        </p:txBody>
      </p:sp>
      <p:sp>
        <p:nvSpPr>
          <p:cNvPr id="388" name="Pladsholder til tekst 387"/>
          <p:cNvSpPr>
            <a:spLocks noGrp="1"/>
          </p:cNvSpPr>
          <p:nvPr>
            <p:ph type="body" sz="quarter" idx="144"/>
          </p:nvPr>
        </p:nvSpPr>
        <p:spPr/>
        <p:txBody>
          <a:bodyPr/>
          <a:lstStyle/>
          <a:p>
            <a:endParaRPr lang="da-DK"/>
          </a:p>
        </p:txBody>
      </p:sp>
      <p:sp>
        <p:nvSpPr>
          <p:cNvPr id="389" name="Pladsholder til tekst 388"/>
          <p:cNvSpPr>
            <a:spLocks noGrp="1"/>
          </p:cNvSpPr>
          <p:nvPr>
            <p:ph type="body" sz="quarter" idx="145"/>
          </p:nvPr>
        </p:nvSpPr>
        <p:spPr/>
        <p:txBody>
          <a:bodyPr/>
          <a:lstStyle/>
          <a:p>
            <a:endParaRPr lang="da-DK"/>
          </a:p>
        </p:txBody>
      </p:sp>
      <p:sp>
        <p:nvSpPr>
          <p:cNvPr id="390" name="Pladsholder til tekst 389"/>
          <p:cNvSpPr>
            <a:spLocks noGrp="1"/>
          </p:cNvSpPr>
          <p:nvPr>
            <p:ph type="body" sz="quarter" idx="146"/>
          </p:nvPr>
        </p:nvSpPr>
        <p:spPr/>
        <p:txBody>
          <a:bodyPr/>
          <a:lstStyle/>
          <a:p>
            <a:endParaRPr lang="da-DK"/>
          </a:p>
        </p:txBody>
      </p:sp>
      <p:pic>
        <p:nvPicPr>
          <p:cNvPr id="9" name="Billede 8"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81472" y="617622"/>
            <a:ext cx="601034" cy="340586"/>
          </a:xfrm>
          <a:prstGeom prst="rect">
            <a:avLst/>
          </a:prstGeom>
        </p:spPr>
      </p:pic>
      <p:pic>
        <p:nvPicPr>
          <p:cNvPr id="80" name="Billede 79"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185883" y="617622"/>
            <a:ext cx="601034" cy="340586"/>
          </a:xfrm>
          <a:prstGeom prst="rect">
            <a:avLst/>
          </a:prstGeom>
        </p:spPr>
      </p:pic>
      <p:pic>
        <p:nvPicPr>
          <p:cNvPr id="81" name="Billede 80"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81472" y="2450592"/>
            <a:ext cx="601034" cy="340586"/>
          </a:xfrm>
          <a:prstGeom prst="rect">
            <a:avLst/>
          </a:prstGeom>
        </p:spPr>
      </p:pic>
      <p:pic>
        <p:nvPicPr>
          <p:cNvPr id="82" name="Billede 81"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185883" y="2450592"/>
            <a:ext cx="601034" cy="340586"/>
          </a:xfrm>
          <a:prstGeom prst="rect">
            <a:avLst/>
          </a:prstGeom>
        </p:spPr>
      </p:pic>
      <p:pic>
        <p:nvPicPr>
          <p:cNvPr id="83" name="Billede 82"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81472" y="4279392"/>
            <a:ext cx="601034" cy="340586"/>
          </a:xfrm>
          <a:prstGeom prst="rect">
            <a:avLst/>
          </a:prstGeom>
        </p:spPr>
      </p:pic>
      <p:pic>
        <p:nvPicPr>
          <p:cNvPr id="84" name="Billede 83"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185883" y="4279392"/>
            <a:ext cx="601034" cy="340586"/>
          </a:xfrm>
          <a:prstGeom prst="rect">
            <a:avLst/>
          </a:prstGeom>
        </p:spPr>
      </p:pic>
      <p:pic>
        <p:nvPicPr>
          <p:cNvPr id="85" name="Billede 84"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81472" y="6108192"/>
            <a:ext cx="601034" cy="340586"/>
          </a:xfrm>
          <a:prstGeom prst="rect">
            <a:avLst/>
          </a:prstGeom>
        </p:spPr>
      </p:pic>
      <p:pic>
        <p:nvPicPr>
          <p:cNvPr id="86" name="Billede 85"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185883" y="6108192"/>
            <a:ext cx="601034" cy="340586"/>
          </a:xfrm>
          <a:prstGeom prst="rect">
            <a:avLst/>
          </a:prstGeom>
        </p:spPr>
      </p:pic>
      <p:pic>
        <p:nvPicPr>
          <p:cNvPr id="87" name="Billede 86"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81472" y="7936992"/>
            <a:ext cx="601034" cy="340586"/>
          </a:xfrm>
          <a:prstGeom prst="rect">
            <a:avLst/>
          </a:prstGeom>
        </p:spPr>
      </p:pic>
      <p:pic>
        <p:nvPicPr>
          <p:cNvPr id="88" name="Billede 87" descr="Logo" title="Eksempelbillede"/>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185883" y="7936992"/>
            <a:ext cx="601034" cy="340586"/>
          </a:xfrm>
          <a:prstGeom prst="rect">
            <a:avLst/>
          </a:prstGeom>
        </p:spPr>
      </p:pic>
    </p:spTree>
    <p:extLst>
      <p:ext uri="{BB962C8B-B14F-4D97-AF65-F5344CB8AC3E}">
        <p14:creationId xmlns:p14="http://schemas.microsoft.com/office/powerpoint/2010/main" val="3155509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Visitkort, logo, navn, store begyndelsesbogstaver">
  <a:themeElements>
    <a:clrScheme name="Business Cards 2">
      <a:dk1>
        <a:sysClr val="windowText" lastClr="000000"/>
      </a:dk1>
      <a:lt1>
        <a:sysClr val="window" lastClr="FFFFFF"/>
      </a:lt1>
      <a:dk2>
        <a:srgbClr val="3C558C"/>
      </a:dk2>
      <a:lt2>
        <a:srgbClr val="C4C89C"/>
      </a:lt2>
      <a:accent1>
        <a:srgbClr val="5E864A"/>
      </a:accent1>
      <a:accent2>
        <a:srgbClr val="027F71"/>
      </a:accent2>
      <a:accent3>
        <a:srgbClr val="184A94"/>
      </a:accent3>
      <a:accent4>
        <a:srgbClr val="942828"/>
      </a:accent4>
      <a:accent5>
        <a:srgbClr val="57432F"/>
      </a:accent5>
      <a:accent6>
        <a:srgbClr val="3C2E2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Business Cards 2">
      <a:dk1>
        <a:sysClr val="windowText" lastClr="000000"/>
      </a:dk1>
      <a:lt1>
        <a:sysClr val="window" lastClr="FFFFFF"/>
      </a:lt1>
      <a:dk2>
        <a:srgbClr val="3C558C"/>
      </a:dk2>
      <a:lt2>
        <a:srgbClr val="C4C89C"/>
      </a:lt2>
      <a:accent1>
        <a:srgbClr val="5E864A"/>
      </a:accent1>
      <a:accent2>
        <a:srgbClr val="027F71"/>
      </a:accent2>
      <a:accent3>
        <a:srgbClr val="184A94"/>
      </a:accent3>
      <a:accent4>
        <a:srgbClr val="942828"/>
      </a:accent4>
      <a:accent5>
        <a:srgbClr val="57432F"/>
      </a:accent5>
      <a:accent6>
        <a:srgbClr val="3C2E2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usiness Cards 2">
      <a:dk1>
        <a:sysClr val="windowText" lastClr="000000"/>
      </a:dk1>
      <a:lt1>
        <a:sysClr val="window" lastClr="FFFFFF"/>
      </a:lt1>
      <a:dk2>
        <a:srgbClr val="3C558C"/>
      </a:dk2>
      <a:lt2>
        <a:srgbClr val="C4C89C"/>
      </a:lt2>
      <a:accent1>
        <a:srgbClr val="5E864A"/>
      </a:accent1>
      <a:accent2>
        <a:srgbClr val="027F71"/>
      </a:accent2>
      <a:accent3>
        <a:srgbClr val="184A94"/>
      </a:accent3>
      <a:accent4>
        <a:srgbClr val="942828"/>
      </a:accent4>
      <a:accent5>
        <a:srgbClr val="57432F"/>
      </a:accent5>
      <a:accent6>
        <a:srgbClr val="3C2E2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Denne værdi angiver antallet af lagringer eller revisioner. Programmet har ansvaret for at opdatere værdien efter hver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F36FFD-7C24-47D7-8F42-C960F8D55A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4DCD46B-3945-411C-AF3D-A546813FD7DE}">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73AC6B6-C4EF-427F-B5D4-911AF4E50C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102</Words>
  <Application>Microsoft Office PowerPoint</Application>
  <PresentationFormat>Brugerdefineret</PresentationFormat>
  <Paragraphs>10</Paragraphs>
  <Slides>1</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vt:i4>
      </vt:variant>
    </vt:vector>
  </HeadingPairs>
  <TitlesOfParts>
    <vt:vector size="4" baseType="lpstr">
      <vt:lpstr>Arial</vt:lpstr>
      <vt:lpstr>Cambria</vt:lpstr>
      <vt:lpstr>Visitkort, logo, navn, store begyndelsesbogstaver</vt:lpstr>
      <vt:lpstr>PowerPoint-præsentation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2013-07-30T12:17:19Z</dcterms:created>
  <dcterms:modified xsi:type="dcterms:W3CDTF">2013-12-12T09:14:00Z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