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0" r:id="rId5"/>
    <p:sldId id="259"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82" d="100"/>
          <a:sy n="82" d="100"/>
        </p:scale>
        <p:origin x="1440" y="78"/>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38D6FE3C-34D8-4B4B-9273-D907B0A3B964}" type="datetimeFigureOut">
              <a:rPr lang="da-DK"/>
              <a:t>16-01-2014</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E169A89D-734B-4FAD-B6E7-2B864E72E489}" type="slidenum">
              <a:rPr lang="da-DK"/>
              <a:t>‹nr.›</a:t>
            </a:fld>
            <a:endParaRPr lang="da-DK"/>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1D0FF5F4-5691-49AF-9E16-FB22826F7264}" type="datetimeFigureOut">
              <a:t>16-01-2014</a:t>
            </a:fld>
            <a:endParaRPr lang="da-DK"/>
          </a:p>
        </p:txBody>
      </p:sp>
      <p:sp>
        <p:nvSpPr>
          <p:cNvPr id="4" name="Pladsholder til slidebillede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952A89D7-7603-4ECB-ADF6-F6CF2BE4F401}" type="slidenum">
              <a:t>‹nr.›</a:t>
            </a:fld>
            <a:endParaRPr lang="da-DK"/>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noter 2"/>
          <p:cNvSpPr>
            <a:spLocks noGrp="1"/>
          </p:cNvSpPr>
          <p:nvPr>
            <p:ph type="body" idx="1"/>
          </p:nvPr>
        </p:nvSpPr>
        <p:spPr/>
        <p:txBody>
          <a:bodyPr/>
          <a:lstStyle/>
          <a:p>
            <a:r>
              <a:rPr lang="da-DK" dirty="0" smtClean="0"/>
              <a:t>Hvis du vil ændre denne brochure, skal du overskrive vores eksempelindhold med dit eget indhold. Hvis du hellere vil begynde fra bunden, skal du trykke på knappen Ny slide under fanen Hjem for at indsætte en ny side. </a:t>
            </a:r>
            <a:r>
              <a:rPr lang="da-DK" dirty="0"/>
              <a:t>Indsæt derefter din tekst og dine billeder i de tomme pladsholdere. Hvis du vil ændre logoet til dit eget, skal du markere billedet “erstat med LOGO” og vælge Skift billede under fanen Billedværktøjer – Formatér.</a:t>
            </a:r>
          </a:p>
          <a:p>
            <a:endParaRPr lang="da-DK" dirty="0" smtClean="0"/>
          </a:p>
          <a:p>
            <a:r>
              <a:rPr lang="da-DK" dirty="0" smtClean="0"/>
              <a:t>Har </a:t>
            </a:r>
            <a:r>
              <a:rPr lang="da-DK" dirty="0"/>
              <a:t>du lagt mærke til, at vi har lavet foldemærker for dig? De ses næsten ikke, men hvis du ikke vil have dem i din brochure, skal du markere og slette dem, før du udskriver.</a:t>
            </a:r>
          </a:p>
        </p:txBody>
      </p:sp>
      <p:sp>
        <p:nvSpPr>
          <p:cNvPr id="4" name="Pladsholder til slidenummer 3"/>
          <p:cNvSpPr>
            <a:spLocks noGrp="1"/>
          </p:cNvSpPr>
          <p:nvPr>
            <p:ph type="sldNum" sz="quarter" idx="10"/>
          </p:nvPr>
        </p:nvSpPr>
        <p:spPr/>
        <p:txBody>
          <a:bodyPr/>
          <a:lstStyle/>
          <a:p>
            <a:fld id="{952A89D7-7603-4ECB-ADF6-F6CF2BE4F401}" type="slidenum">
              <a:rPr lang="da-DK" smtClean="0"/>
              <a:pPr/>
              <a:t>1</a:t>
            </a:fld>
            <a:endParaRPr lang="da-DK"/>
          </a:p>
        </p:txBody>
      </p:sp>
      <p:sp>
        <p:nvSpPr>
          <p:cNvPr id="7" name="Pladsholder til slidebillede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noter 2"/>
          <p:cNvSpPr>
            <a:spLocks noGrp="1"/>
          </p:cNvSpPr>
          <p:nvPr>
            <p:ph type="body" idx="1"/>
          </p:nvPr>
        </p:nvSpPr>
        <p:spPr/>
        <p:txBody>
          <a:bodyPr/>
          <a:lstStyle/>
          <a:p>
            <a:r>
              <a:rPr lang="da-DK" dirty="0"/>
              <a:t>Hvis du vil ændre denne brochure, skal du overskrive vores eksempelindhold med dit eget indhold. Hvis du hellere vil begynde fra bunden, skal du trykke på knappen Ny slide under fanen Hjem for at indsætte en ny side. Indsæt derefter din tekst og dine billeder i de tomme pladsholdere. Hvis du vil ændre logoet til dit eget, skal du markere billedet “erstat med LOGO” og vælge Skift billede under fanen Billedværktøjer – Formatér.</a:t>
            </a:r>
          </a:p>
          <a:p>
            <a:endParaRPr lang="da-DK" dirty="0" smtClean="0"/>
          </a:p>
          <a:p>
            <a:r>
              <a:rPr lang="da-DK" dirty="0"/>
              <a:t>Har du lagt mærke til, at vi har lavet foldemærker for dig? De ses næsten ikke, men hvis du ikke vil have dem i din brochure, skal du markere og slette dem, før du udskriver.</a:t>
            </a:r>
          </a:p>
        </p:txBody>
      </p:sp>
      <p:sp>
        <p:nvSpPr>
          <p:cNvPr id="4" name="Pladsholder til slidenummer 3"/>
          <p:cNvSpPr>
            <a:spLocks noGrp="1"/>
          </p:cNvSpPr>
          <p:nvPr>
            <p:ph type="sldNum" sz="quarter" idx="10"/>
          </p:nvPr>
        </p:nvSpPr>
        <p:spPr/>
        <p:txBody>
          <a:bodyPr/>
          <a:lstStyle/>
          <a:p>
            <a:fld id="{952A89D7-7603-4ECB-ADF6-F6CF2BE4F401}" type="slidenum">
              <a:rPr lang="da-DK" smtClean="0"/>
              <a:pPr/>
              <a:t>2</a:t>
            </a:fld>
            <a:endParaRPr lang="da-DK"/>
          </a:p>
        </p:txBody>
      </p:sp>
      <p:sp>
        <p:nvSpPr>
          <p:cNvPr id="7" name="Pladsholder til slidebillede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Yderside">
    <p:spTree>
      <p:nvGrpSpPr>
        <p:cNvPr id="1" name=""/>
        <p:cNvGrpSpPr/>
        <p:nvPr/>
      </p:nvGrpSpPr>
      <p:grpSpPr>
        <a:xfrm>
          <a:off x="0" y="0"/>
          <a:ext cx="0" cy="0"/>
          <a:chOff x="0" y="0"/>
          <a:chExt cx="0" cy="0"/>
        </a:xfrm>
      </p:grpSpPr>
      <p:sp>
        <p:nvSpPr>
          <p:cNvPr id="11" name="Rektangel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23" name="Pladsholder til tekst 21"/>
          <p:cNvSpPr>
            <a:spLocks noGrp="1"/>
          </p:cNvSpPr>
          <p:nvPr>
            <p:ph type="body" sz="quarter" idx="14" hasCustomPrompt="1"/>
          </p:nvPr>
        </p:nvSpPr>
        <p:spPr>
          <a:xfrm rot="16200000">
            <a:off x="2282453" y="5905510"/>
            <a:ext cx="2471737" cy="347642"/>
          </a:xfrm>
        </p:spPr>
        <p:txBody>
          <a:bodyPr lIns="0" tIns="0" rIns="0" bIns="0" anchor="b">
            <a:noAutofit/>
          </a:bodyPr>
          <a:lstStyle>
            <a:lvl1pPr marL="0" indent="0" algn="l" latinLnBrk="0">
              <a:lnSpc>
                <a:spcPct val="85000"/>
              </a:lnSpc>
              <a:spcBef>
                <a:spcPts val="0"/>
              </a:spcBef>
              <a:buNone/>
              <a:defRPr lang="da-DK" sz="900">
                <a:solidFill>
                  <a:schemeClr val="accent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Firmanavn</a:t>
            </a:r>
          </a:p>
        </p:txBody>
      </p:sp>
      <p:sp>
        <p:nvSpPr>
          <p:cNvPr id="24" name="Pladsholder til tekst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latinLnBrk="0">
              <a:lnSpc>
                <a:spcPct val="120000"/>
              </a:lnSpc>
              <a:spcBef>
                <a:spcPts val="0"/>
              </a:spcBef>
              <a:buNone/>
              <a:defRPr lang="da-DK" sz="900">
                <a:solidFill>
                  <a:schemeClr val="accent1"/>
                </a:solidFill>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Firmaadresse</a:t>
            </a:r>
          </a:p>
        </p:txBody>
      </p:sp>
      <p:sp>
        <p:nvSpPr>
          <p:cNvPr id="28" name="Pladsholder til tekst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latinLnBrk="0">
              <a:lnSpc>
                <a:spcPct val="120000"/>
              </a:lnSpc>
              <a:spcBef>
                <a:spcPts val="900"/>
              </a:spcBef>
              <a:buNone/>
              <a:defRPr lang="da-DK" sz="1000">
                <a:solidFill>
                  <a:schemeClr val="tx1"/>
                </a:solidFill>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31" name="Pladsholder til tekst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latinLnBrk="0">
              <a:lnSpc>
                <a:spcPct val="120000"/>
              </a:lnSpc>
              <a:spcBef>
                <a:spcPts val="0"/>
              </a:spcBef>
              <a:buNone/>
              <a:defRPr lang="da-DK" sz="1600" b="1">
                <a:solidFill>
                  <a:schemeClr val="accent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Overskriftstekst</a:t>
            </a:r>
          </a:p>
        </p:txBody>
      </p:sp>
      <p:sp>
        <p:nvSpPr>
          <p:cNvPr id="33" name="Pladsholder til tekst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latinLnBrk="0">
              <a:lnSpc>
                <a:spcPct val="90000"/>
              </a:lnSpc>
              <a:spcBef>
                <a:spcPts val="0"/>
              </a:spcBef>
              <a:buNone/>
              <a:defRPr lang="da-DK" sz="3800" b="1" baseline="0">
                <a:solidFill>
                  <a:schemeClr val="accent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Overskriftstekst</a:t>
            </a:r>
          </a:p>
        </p:txBody>
      </p:sp>
      <p:sp>
        <p:nvSpPr>
          <p:cNvPr id="34" name="Pladsholder til tekst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latinLnBrk="0">
              <a:lnSpc>
                <a:spcPct val="100000"/>
              </a:lnSpc>
              <a:spcBef>
                <a:spcPts val="0"/>
              </a:spcBef>
              <a:buNone/>
              <a:defRPr lang="da-DK" sz="1800" b="1">
                <a:solidFill>
                  <a:schemeClr val="tx1"/>
                </a:solidFill>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20" name="Pladsholder til tekst 21"/>
          <p:cNvSpPr>
            <a:spLocks noGrp="1"/>
          </p:cNvSpPr>
          <p:nvPr>
            <p:ph type="body" sz="quarter" idx="23" hasCustomPrompt="1"/>
          </p:nvPr>
        </p:nvSpPr>
        <p:spPr>
          <a:xfrm rot="16200000">
            <a:off x="3081241" y="4061237"/>
            <a:ext cx="2381694" cy="341040"/>
          </a:xfrm>
        </p:spPr>
        <p:txBody>
          <a:bodyPr lIns="0" tIns="0" rIns="0" bIns="0" anchor="b">
            <a:noAutofit/>
          </a:bodyPr>
          <a:lstStyle>
            <a:lvl1pPr marL="0" indent="0" algn="l" latinLnBrk="0">
              <a:lnSpc>
                <a:spcPct val="100000"/>
              </a:lnSpc>
              <a:spcBef>
                <a:spcPts val="0"/>
              </a:spcBef>
              <a:buNone/>
              <a:defRPr lang="da-DK" sz="1000" b="1">
                <a:solidFill>
                  <a:schemeClr val="tx1"/>
                </a:solidFill>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Navn på modtager</a:t>
            </a:r>
          </a:p>
        </p:txBody>
      </p:sp>
      <p:sp>
        <p:nvSpPr>
          <p:cNvPr id="18" name="Rektangel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22" name="Rektangel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26" name="Pladsholder til tekst 21"/>
          <p:cNvSpPr>
            <a:spLocks noGrp="1"/>
          </p:cNvSpPr>
          <p:nvPr>
            <p:ph type="body" sz="quarter" idx="24" hasCustomPrompt="1"/>
          </p:nvPr>
        </p:nvSpPr>
        <p:spPr>
          <a:xfrm rot="16200000">
            <a:off x="3567975" y="3923123"/>
            <a:ext cx="2381694" cy="617266"/>
          </a:xfrm>
        </p:spPr>
        <p:txBody>
          <a:bodyPr lIns="0" tIns="0" rIns="0" bIns="0" anchor="t">
            <a:noAutofit/>
          </a:bodyPr>
          <a:lstStyle>
            <a:lvl1pPr marL="0" indent="0" algn="l" latinLnBrk="0">
              <a:lnSpc>
                <a:spcPct val="120000"/>
              </a:lnSpc>
              <a:spcBef>
                <a:spcPts val="0"/>
              </a:spcBef>
              <a:buNone/>
              <a:defRPr lang="da-DK" sz="1000">
                <a:solidFill>
                  <a:schemeClr val="tx1"/>
                </a:solidFill>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Adresse</a:t>
            </a:r>
            <a:r>
              <a:t/>
            </a:r>
            <a:br/>
            <a:r>
              <a:rPr lang="da-DK"/>
              <a:t>Postnummer, By</a:t>
            </a:r>
          </a:p>
        </p:txBody>
      </p:sp>
      <p:sp>
        <p:nvSpPr>
          <p:cNvPr id="29" name="Pladsholder til tekst 21"/>
          <p:cNvSpPr>
            <a:spLocks noGrp="1"/>
          </p:cNvSpPr>
          <p:nvPr>
            <p:ph type="body" sz="quarter" idx="25" hasCustomPrompt="1"/>
          </p:nvPr>
        </p:nvSpPr>
        <p:spPr>
          <a:xfrm rot="16200000">
            <a:off x="5194895" y="4208443"/>
            <a:ext cx="1785749" cy="642567"/>
          </a:xfrm>
        </p:spPr>
        <p:txBody>
          <a:bodyPr lIns="0" tIns="0" rIns="0" bIns="0" anchor="b">
            <a:noAutofit/>
          </a:bodyPr>
          <a:lstStyle>
            <a:lvl1pPr marL="0" indent="0" algn="l" latinLnBrk="0">
              <a:lnSpc>
                <a:spcPct val="120000"/>
              </a:lnSpc>
              <a:spcBef>
                <a:spcPts val="0"/>
              </a:spcBef>
              <a:buNone/>
              <a:defRPr lang="da-DK" sz="900">
                <a:solidFill>
                  <a:schemeClr val="accent1"/>
                </a:solidFill>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[Websted]</a:t>
            </a:r>
            <a:r>
              <a:t/>
            </a:r>
            <a:br/>
            <a:r>
              <a:rPr lang="da-DK"/>
              <a:t>[Mail]</a:t>
            </a:r>
          </a:p>
        </p:txBody>
      </p:sp>
      <p:sp>
        <p:nvSpPr>
          <p:cNvPr id="30" name="Pladsholder til tekst 21"/>
          <p:cNvSpPr>
            <a:spLocks noGrp="1"/>
          </p:cNvSpPr>
          <p:nvPr>
            <p:ph type="body" sz="quarter" idx="26" hasCustomPrompt="1"/>
          </p:nvPr>
        </p:nvSpPr>
        <p:spPr>
          <a:xfrm rot="16200000">
            <a:off x="5194895" y="6101041"/>
            <a:ext cx="1785749" cy="642567"/>
          </a:xfrm>
        </p:spPr>
        <p:txBody>
          <a:bodyPr lIns="0" tIns="0" rIns="0" bIns="0" anchor="b">
            <a:noAutofit/>
          </a:bodyPr>
          <a:lstStyle>
            <a:lvl1pPr marL="0" indent="0" algn="l" latinLnBrk="0">
              <a:lnSpc>
                <a:spcPct val="120000"/>
              </a:lnSpc>
              <a:spcBef>
                <a:spcPts val="0"/>
              </a:spcBef>
              <a:buNone/>
              <a:defRPr lang="da-DK" sz="900">
                <a:solidFill>
                  <a:schemeClr val="accent1"/>
                </a:solidFill>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Tlf. [Telefon]</a:t>
            </a:r>
            <a:r>
              <a:t/>
            </a:r>
            <a:br/>
            <a:r>
              <a:rPr lang="da-DK"/>
              <a:t>Fax [Fax]</a:t>
            </a:r>
          </a:p>
        </p:txBody>
      </p:sp>
      <p:sp>
        <p:nvSpPr>
          <p:cNvPr id="5" name="Pladsholder til billede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latinLnBrk="0">
              <a:buNone/>
              <a:defRPr lang="da-DK" sz="1400"/>
            </a:lvl1pPr>
          </a:lstStyle>
          <a:p>
            <a:endParaRPr lang="da-DK"/>
          </a:p>
        </p:txBody>
      </p:sp>
      <p:sp>
        <p:nvSpPr>
          <p:cNvPr id="32" name="Rektangel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35" name="Rektangel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13" name="Pladsholder til tekst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latinLnBrk="0">
              <a:spcBef>
                <a:spcPts val="0"/>
              </a:spcBef>
              <a:buNone/>
              <a:defRPr lang="da-DK" sz="500"/>
            </a:lvl1pPr>
            <a:lvl2pPr marL="0" indent="0" latinLnBrk="0">
              <a:spcBef>
                <a:spcPts val="0"/>
              </a:spcBef>
              <a:buNone/>
              <a:defRPr lang="da-DK" sz="500"/>
            </a:lvl2pPr>
            <a:lvl3pPr marL="0" indent="0" latinLnBrk="0">
              <a:spcBef>
                <a:spcPts val="0"/>
              </a:spcBef>
              <a:buNone/>
              <a:defRPr lang="da-DK" sz="500"/>
            </a:lvl3pPr>
            <a:lvl4pPr marL="0" indent="0" latinLnBrk="0">
              <a:spcBef>
                <a:spcPts val="0"/>
              </a:spcBef>
              <a:buNone/>
              <a:defRPr lang="da-DK" sz="500"/>
            </a:lvl4pPr>
            <a:lvl5pPr marL="0" indent="0" latinLnBrk="0">
              <a:spcBef>
                <a:spcPts val="0"/>
              </a:spcBef>
              <a:buNone/>
              <a:defRPr lang="da-DK" sz="500"/>
            </a:lvl5pPr>
          </a:lstStyle>
          <a:p>
            <a:pPr lvl="0"/>
            <a:r>
              <a:rPr lang="da-DK"/>
              <a:t> </a:t>
            </a:r>
          </a:p>
        </p:txBody>
      </p:sp>
      <p:sp>
        <p:nvSpPr>
          <p:cNvPr id="40" name="Pladsholder til tekst 12"/>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latinLnBrk="0">
              <a:spcBef>
                <a:spcPts val="0"/>
              </a:spcBef>
              <a:buNone/>
              <a:defRPr lang="da-DK" sz="500"/>
            </a:lvl1pPr>
            <a:lvl2pPr marL="0" indent="0" latinLnBrk="0">
              <a:spcBef>
                <a:spcPts val="0"/>
              </a:spcBef>
              <a:buNone/>
              <a:defRPr lang="da-DK" sz="500"/>
            </a:lvl2pPr>
            <a:lvl3pPr marL="0" indent="0" latinLnBrk="0">
              <a:spcBef>
                <a:spcPts val="0"/>
              </a:spcBef>
              <a:buNone/>
              <a:defRPr lang="da-DK" sz="500"/>
            </a:lvl3pPr>
            <a:lvl4pPr marL="0" indent="0" latinLnBrk="0">
              <a:spcBef>
                <a:spcPts val="0"/>
              </a:spcBef>
              <a:buNone/>
              <a:defRPr lang="da-DK" sz="500"/>
            </a:lvl4pPr>
            <a:lvl5pPr marL="0" indent="0" latinLnBrk="0">
              <a:spcBef>
                <a:spcPts val="0"/>
              </a:spcBef>
              <a:buNone/>
              <a:defRPr lang="da-DK" sz="500"/>
            </a:lvl5pPr>
          </a:lstStyle>
          <a:p>
            <a:pPr lvl="0"/>
            <a:r>
              <a:rPr lang="da-DK"/>
              <a:t> </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erside">
    <p:spTree>
      <p:nvGrpSpPr>
        <p:cNvPr id="1" name=""/>
        <p:cNvGrpSpPr/>
        <p:nvPr/>
      </p:nvGrpSpPr>
      <p:grpSpPr>
        <a:xfrm>
          <a:off x="0" y="0"/>
          <a:ext cx="0" cy="0"/>
          <a:chOff x="0" y="0"/>
          <a:chExt cx="0" cy="0"/>
        </a:xfrm>
      </p:grpSpPr>
      <p:sp>
        <p:nvSpPr>
          <p:cNvPr id="31" name="Pladsholder til tekst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latinLnBrk="0">
              <a:lnSpc>
                <a:spcPct val="120000"/>
              </a:lnSpc>
              <a:spcBef>
                <a:spcPts val="0"/>
              </a:spcBef>
              <a:buNone/>
              <a:defRPr lang="da-DK" sz="1600" b="1">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43" name="Pladsholder til tekst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da-DK"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a:t>Klik for at tilføje tekst</a:t>
            </a:r>
          </a:p>
        </p:txBody>
      </p:sp>
      <p:sp>
        <p:nvSpPr>
          <p:cNvPr id="26" name="Pladsholder til tekst 21"/>
          <p:cNvSpPr>
            <a:spLocks noGrp="1"/>
          </p:cNvSpPr>
          <p:nvPr>
            <p:ph type="body" sz="quarter" idx="36" hasCustomPrompt="1"/>
          </p:nvPr>
        </p:nvSpPr>
        <p:spPr>
          <a:xfrm>
            <a:off x="434340" y="3625703"/>
            <a:ext cx="2423160" cy="409096"/>
          </a:xfrm>
        </p:spPr>
        <p:txBody>
          <a:bodyPr lIns="0" tIns="0" rIns="0" bIns="0" anchor="ctr">
            <a:noAutofit/>
          </a:bodyPr>
          <a:lstStyle>
            <a:lvl1pPr marL="0" indent="0" algn="l" latinLnBrk="0">
              <a:lnSpc>
                <a:spcPct val="114000"/>
              </a:lnSpc>
              <a:spcBef>
                <a:spcPts val="800"/>
              </a:spcBef>
              <a:buNone/>
              <a:defRPr lang="da-DK" sz="1100" b="1">
                <a:solidFill>
                  <a:schemeClr val="tx1"/>
                </a:solidFill>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27" name="Pladsholder til tekst 21"/>
          <p:cNvSpPr>
            <a:spLocks noGrp="1"/>
          </p:cNvSpPr>
          <p:nvPr>
            <p:ph type="body" sz="quarter" idx="37" hasCustomPrompt="1"/>
          </p:nvPr>
        </p:nvSpPr>
        <p:spPr>
          <a:xfrm>
            <a:off x="434340" y="4034799"/>
            <a:ext cx="2423160" cy="626510"/>
          </a:xfrm>
        </p:spPr>
        <p:txBody>
          <a:bodyPr lIns="0" tIns="0" rIns="0" bIns="0" anchor="t">
            <a:noAutofit/>
          </a:bodyPr>
          <a:lstStyle>
            <a:lvl1pPr marL="112713" indent="-112713" algn="l" latinLnBrk="0">
              <a:lnSpc>
                <a:spcPct val="120000"/>
              </a:lnSpc>
              <a:spcBef>
                <a:spcPts val="600"/>
              </a:spcBef>
              <a:spcAft>
                <a:spcPts val="0"/>
              </a:spcAft>
              <a:buFont typeface="Arial" panose="020B0604020202020204" pitchFamily="34" charset="0"/>
              <a:buChar char="•"/>
              <a:defRPr lang="da-DK"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a:t>Klik for at tilføje tekst</a:t>
            </a:r>
          </a:p>
        </p:txBody>
      </p:sp>
      <p:cxnSp>
        <p:nvCxnSpPr>
          <p:cNvPr id="35" name="Lige forbindelse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Pladsholder til tekst 21"/>
          <p:cNvSpPr>
            <a:spLocks noGrp="1"/>
          </p:cNvSpPr>
          <p:nvPr>
            <p:ph type="body" sz="quarter" idx="42" hasCustomPrompt="1"/>
          </p:nvPr>
        </p:nvSpPr>
        <p:spPr>
          <a:xfrm>
            <a:off x="7159752" y="1616150"/>
            <a:ext cx="2444114" cy="680483"/>
          </a:xfrm>
        </p:spPr>
        <p:txBody>
          <a:bodyPr lIns="0" tIns="0" rIns="0" bIns="0" anchor="t">
            <a:noAutofit/>
          </a:bodyPr>
          <a:lstStyle>
            <a:lvl1pPr marL="73152" indent="-73152" algn="l" latinLnBrk="0">
              <a:lnSpc>
                <a:spcPct val="120000"/>
              </a:lnSpc>
              <a:spcBef>
                <a:spcPts val="400"/>
              </a:spcBef>
              <a:buNone/>
              <a:defRPr lang="da-DK" sz="1200" i="1">
                <a:solidFill>
                  <a:schemeClr val="accent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citat</a:t>
            </a:r>
          </a:p>
        </p:txBody>
      </p:sp>
      <p:sp>
        <p:nvSpPr>
          <p:cNvPr id="42" name="Pladsholder til tekst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da-DK"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a:t>Klik for at tilføje tekst</a:t>
            </a:r>
          </a:p>
        </p:txBody>
      </p:sp>
      <p:sp>
        <p:nvSpPr>
          <p:cNvPr id="59" name="Pladsholder til tekst 21"/>
          <p:cNvSpPr>
            <a:spLocks noGrp="1"/>
          </p:cNvSpPr>
          <p:nvPr>
            <p:ph type="body" sz="quarter" idx="48" hasCustomPrompt="1"/>
          </p:nvPr>
        </p:nvSpPr>
        <p:spPr>
          <a:xfrm>
            <a:off x="7155180" y="4359349"/>
            <a:ext cx="2441448" cy="2955851"/>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da-DK"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a:t>Klik for at tilføje tekst</a:t>
            </a:r>
          </a:p>
        </p:txBody>
      </p:sp>
      <p:sp>
        <p:nvSpPr>
          <p:cNvPr id="38" name="Rektangel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40" name="Pladsholder til tekst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latinLnBrk="0">
              <a:lnSpc>
                <a:spcPct val="120000"/>
              </a:lnSpc>
              <a:spcBef>
                <a:spcPts val="0"/>
              </a:spcBef>
              <a:buNone/>
              <a:defRPr lang="da-DK" sz="1600" b="1">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44" name="Pladsholder til billede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latinLnBrk="0">
              <a:buNone/>
              <a:defRPr lang="da-DK" sz="1400"/>
            </a:lvl1pPr>
          </a:lstStyle>
          <a:p>
            <a:endParaRPr lang="da-DK"/>
          </a:p>
        </p:txBody>
      </p:sp>
      <p:sp>
        <p:nvSpPr>
          <p:cNvPr id="46" name="Pladsholder til billede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latinLnBrk="0">
              <a:buNone/>
              <a:defRPr lang="da-DK" sz="1400"/>
            </a:lvl1pPr>
          </a:lstStyle>
          <a:p>
            <a:endParaRPr lang="da-DK"/>
          </a:p>
        </p:txBody>
      </p:sp>
      <p:sp>
        <p:nvSpPr>
          <p:cNvPr id="47" name="Rektangel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48" name="Rektangel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49" name="Rektangel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50" name="Rektangel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da-DK"/>
          </a:p>
        </p:txBody>
      </p:sp>
      <p:sp>
        <p:nvSpPr>
          <p:cNvPr id="51" name="Pladsholder til tekst 12"/>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latinLnBrk="0">
              <a:spcBef>
                <a:spcPts val="0"/>
              </a:spcBef>
              <a:buNone/>
              <a:defRPr lang="da-DK" sz="500"/>
            </a:lvl1pPr>
            <a:lvl2pPr marL="0" indent="0" latinLnBrk="0">
              <a:spcBef>
                <a:spcPts val="0"/>
              </a:spcBef>
              <a:buNone/>
              <a:defRPr lang="da-DK" sz="500"/>
            </a:lvl2pPr>
            <a:lvl3pPr marL="0" indent="0" latinLnBrk="0">
              <a:spcBef>
                <a:spcPts val="0"/>
              </a:spcBef>
              <a:buNone/>
              <a:defRPr lang="da-DK" sz="500"/>
            </a:lvl3pPr>
            <a:lvl4pPr marL="0" indent="0" latinLnBrk="0">
              <a:spcBef>
                <a:spcPts val="0"/>
              </a:spcBef>
              <a:buNone/>
              <a:defRPr lang="da-DK" sz="500"/>
            </a:lvl4pPr>
            <a:lvl5pPr marL="0" indent="0" latinLnBrk="0">
              <a:spcBef>
                <a:spcPts val="0"/>
              </a:spcBef>
              <a:buNone/>
              <a:defRPr lang="da-DK" sz="500"/>
            </a:lvl5pPr>
          </a:lstStyle>
          <a:p>
            <a:pPr lvl="0"/>
            <a:r>
              <a:rPr lang="da-DK"/>
              <a:t> </a:t>
            </a:r>
          </a:p>
        </p:txBody>
      </p:sp>
      <p:sp>
        <p:nvSpPr>
          <p:cNvPr id="55" name="Pladsholder til tekst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latinLnBrk="0">
              <a:spcBef>
                <a:spcPts val="0"/>
              </a:spcBef>
              <a:buNone/>
              <a:defRPr lang="da-DK" sz="500"/>
            </a:lvl1pPr>
            <a:lvl2pPr marL="0" indent="0" latinLnBrk="0">
              <a:spcBef>
                <a:spcPts val="0"/>
              </a:spcBef>
              <a:buNone/>
              <a:defRPr lang="da-DK" sz="500"/>
            </a:lvl2pPr>
            <a:lvl3pPr marL="0" indent="0" latinLnBrk="0">
              <a:spcBef>
                <a:spcPts val="0"/>
              </a:spcBef>
              <a:buNone/>
              <a:defRPr lang="da-DK" sz="500"/>
            </a:lvl3pPr>
            <a:lvl4pPr marL="0" indent="0" latinLnBrk="0">
              <a:spcBef>
                <a:spcPts val="0"/>
              </a:spcBef>
              <a:buNone/>
              <a:defRPr lang="da-DK" sz="500"/>
            </a:lvl4pPr>
            <a:lvl5pPr marL="0" indent="0" latinLnBrk="0">
              <a:spcBef>
                <a:spcPts val="0"/>
              </a:spcBef>
              <a:buNone/>
              <a:defRPr lang="da-DK" sz="500"/>
            </a:lvl5pPr>
          </a:lstStyle>
          <a:p>
            <a:pPr lvl="0"/>
            <a:r>
              <a:rPr lang="da-DK"/>
              <a:t> </a:t>
            </a:r>
          </a:p>
        </p:txBody>
      </p:sp>
      <p:sp>
        <p:nvSpPr>
          <p:cNvPr id="62" name="Pladsholder til tekst 21"/>
          <p:cNvSpPr>
            <a:spLocks noGrp="1"/>
          </p:cNvSpPr>
          <p:nvPr>
            <p:ph type="body" sz="quarter" idx="52" hasCustomPrompt="1"/>
          </p:nvPr>
        </p:nvSpPr>
        <p:spPr>
          <a:xfrm>
            <a:off x="7155180" y="569862"/>
            <a:ext cx="2441448" cy="812371"/>
          </a:xfrm>
        </p:spPr>
        <p:txBody>
          <a:bodyPr lIns="0" tIns="0" rIns="0" bIns="0" anchor="b">
            <a:noAutofit/>
          </a:bodyPr>
          <a:lstStyle>
            <a:lvl1pPr marL="0" indent="0" algn="l" latinLnBrk="0">
              <a:lnSpc>
                <a:spcPct val="120000"/>
              </a:lnSpc>
              <a:spcBef>
                <a:spcPts val="0"/>
              </a:spcBef>
              <a:buNone/>
              <a:defRPr lang="da-DK" sz="1600" b="1">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63" name="Pladsholder til tekst 12"/>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latinLnBrk="0">
              <a:spcBef>
                <a:spcPts val="0"/>
              </a:spcBef>
              <a:buNone/>
              <a:defRPr lang="da-DK" sz="500"/>
            </a:lvl1pPr>
            <a:lvl2pPr marL="0" indent="0" latinLnBrk="0">
              <a:spcBef>
                <a:spcPts val="0"/>
              </a:spcBef>
              <a:buNone/>
              <a:defRPr lang="da-DK" sz="500"/>
            </a:lvl2pPr>
            <a:lvl3pPr marL="0" indent="0" latinLnBrk="0">
              <a:spcBef>
                <a:spcPts val="0"/>
              </a:spcBef>
              <a:buNone/>
              <a:defRPr lang="da-DK" sz="500"/>
            </a:lvl3pPr>
            <a:lvl4pPr marL="0" indent="0" latinLnBrk="0">
              <a:spcBef>
                <a:spcPts val="0"/>
              </a:spcBef>
              <a:buNone/>
              <a:defRPr lang="da-DK" sz="500"/>
            </a:lvl4pPr>
            <a:lvl5pPr marL="0" indent="0" latinLnBrk="0">
              <a:spcBef>
                <a:spcPts val="0"/>
              </a:spcBef>
              <a:buNone/>
              <a:defRPr lang="da-DK" sz="500"/>
            </a:lvl5pPr>
          </a:lstStyle>
          <a:p>
            <a:pPr lvl="0"/>
            <a:r>
              <a:rPr lang="da-DK"/>
              <a:t> </a:t>
            </a:r>
          </a:p>
        </p:txBody>
      </p:sp>
      <p:sp>
        <p:nvSpPr>
          <p:cNvPr id="64" name="Pladsholder til tekst 21"/>
          <p:cNvSpPr>
            <a:spLocks noGrp="1"/>
          </p:cNvSpPr>
          <p:nvPr>
            <p:ph type="body" sz="quarter" idx="54" hasCustomPrompt="1"/>
          </p:nvPr>
        </p:nvSpPr>
        <p:spPr>
          <a:xfrm>
            <a:off x="7159752" y="2354879"/>
            <a:ext cx="2444114" cy="281997"/>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da-DK" sz="900" i="0">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citatkilde</a:t>
            </a:r>
          </a:p>
        </p:txBody>
      </p:sp>
      <p:sp>
        <p:nvSpPr>
          <p:cNvPr id="65" name="Pladsholder til tekst 21"/>
          <p:cNvSpPr>
            <a:spLocks noGrp="1"/>
          </p:cNvSpPr>
          <p:nvPr>
            <p:ph type="body" sz="quarter" idx="55" hasCustomPrompt="1"/>
          </p:nvPr>
        </p:nvSpPr>
        <p:spPr>
          <a:xfrm>
            <a:off x="7159752" y="2636876"/>
            <a:ext cx="2444114" cy="680483"/>
          </a:xfrm>
        </p:spPr>
        <p:txBody>
          <a:bodyPr lIns="0" tIns="0" rIns="0" bIns="0" anchor="t">
            <a:noAutofit/>
          </a:bodyPr>
          <a:lstStyle>
            <a:lvl1pPr marL="73152" indent="-73152" algn="l" latinLnBrk="0">
              <a:lnSpc>
                <a:spcPct val="120000"/>
              </a:lnSpc>
              <a:spcBef>
                <a:spcPts val="400"/>
              </a:spcBef>
              <a:buNone/>
              <a:defRPr lang="da-DK" sz="1200" i="1">
                <a:solidFill>
                  <a:schemeClr val="accent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citat</a:t>
            </a:r>
          </a:p>
        </p:txBody>
      </p:sp>
      <p:sp>
        <p:nvSpPr>
          <p:cNvPr id="66" name="Pladsholder til tekst 21"/>
          <p:cNvSpPr>
            <a:spLocks noGrp="1"/>
          </p:cNvSpPr>
          <p:nvPr>
            <p:ph type="body" sz="quarter" idx="56" hasCustomPrompt="1"/>
          </p:nvPr>
        </p:nvSpPr>
        <p:spPr>
          <a:xfrm>
            <a:off x="7159752" y="3375605"/>
            <a:ext cx="2444114" cy="283464"/>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da-DK" sz="900" i="0">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citatkilde</a:t>
            </a:r>
          </a:p>
        </p:txBody>
      </p:sp>
      <p:sp>
        <p:nvSpPr>
          <p:cNvPr id="67" name="Pladsholder til tekst 21"/>
          <p:cNvSpPr>
            <a:spLocks noGrp="1"/>
          </p:cNvSpPr>
          <p:nvPr>
            <p:ph type="body" sz="quarter" idx="57" hasCustomPrompt="1"/>
          </p:nvPr>
        </p:nvSpPr>
        <p:spPr>
          <a:xfrm>
            <a:off x="7155180" y="3659069"/>
            <a:ext cx="2441448" cy="487629"/>
          </a:xfrm>
        </p:spPr>
        <p:txBody>
          <a:bodyPr lIns="0" tIns="0" rIns="0" bIns="0" anchor="b">
            <a:noAutofit/>
          </a:bodyPr>
          <a:lstStyle>
            <a:lvl1pPr marL="0" indent="0" algn="l" latinLnBrk="0">
              <a:lnSpc>
                <a:spcPct val="120000"/>
              </a:lnSpc>
              <a:spcBef>
                <a:spcPts val="0"/>
              </a:spcBef>
              <a:buNone/>
              <a:defRPr lang="da-DK" sz="1600" b="1">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68" name="Pladsholder til tekst 12"/>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latinLnBrk="0">
              <a:spcBef>
                <a:spcPts val="0"/>
              </a:spcBef>
              <a:buNone/>
              <a:defRPr lang="da-DK" sz="500"/>
            </a:lvl1pPr>
            <a:lvl2pPr marL="0" indent="0" latinLnBrk="0">
              <a:spcBef>
                <a:spcPts val="0"/>
              </a:spcBef>
              <a:buNone/>
              <a:defRPr lang="da-DK" sz="500"/>
            </a:lvl2pPr>
            <a:lvl3pPr marL="0" indent="0" latinLnBrk="0">
              <a:spcBef>
                <a:spcPts val="0"/>
              </a:spcBef>
              <a:buNone/>
              <a:defRPr lang="da-DK" sz="500"/>
            </a:lvl3pPr>
            <a:lvl4pPr marL="0" indent="0" latinLnBrk="0">
              <a:spcBef>
                <a:spcPts val="0"/>
              </a:spcBef>
              <a:buNone/>
              <a:defRPr lang="da-DK" sz="500"/>
            </a:lvl4pPr>
            <a:lvl5pPr marL="0" indent="0" latinLnBrk="0">
              <a:spcBef>
                <a:spcPts val="0"/>
              </a:spcBef>
              <a:buNone/>
              <a:defRPr lang="da-DK" sz="500"/>
            </a:lvl5pPr>
          </a:lstStyle>
          <a:p>
            <a:pPr lvl="0"/>
            <a:r>
              <a:rPr lang="da-DK"/>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a:t>
            </a:r>
            <a:r>
              <a:rPr lang="da-DK" noProof="0" dirty="0"/>
              <a:t>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da-DK" sz="1320">
                <a:solidFill>
                  <a:schemeClr val="tx1">
                    <a:tint val="75000"/>
                  </a:schemeClr>
                </a:solidFill>
              </a:defRPr>
            </a:lvl1pPr>
          </a:lstStyle>
          <a:p>
            <a:fld id="{FC7BAE6A-DCF3-43E4-B2A0-33D0CF1225FC}" type="datetimeFigureOut">
              <a:t>16-01-2014</a:t>
            </a:fld>
            <a:endParaRPr lang="da-DK"/>
          </a:p>
        </p:txBody>
      </p:sp>
      <p:sp>
        <p:nvSpPr>
          <p:cNvPr id="5" name="Pladsholder til sidefod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da-DK" sz="132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da-DK" sz="1320">
                <a:solidFill>
                  <a:schemeClr val="tx1">
                    <a:tint val="75000"/>
                  </a:schemeClr>
                </a:solidFill>
              </a:defRPr>
            </a:lvl1pPr>
          </a:lstStyle>
          <a:p>
            <a:fld id="{9F6761A3-4CAC-4C5F-AC82-8DB08D526BC2}" type="slidenum">
              <a:t>‹nr.›</a:t>
            </a:fld>
            <a:endParaRPr lang="da-DK"/>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da-DK"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da-DK"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da-DK"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da-DK"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da-DK"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da-DK"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9pPr>
    </p:bodyStyle>
    <p:otherStyle>
      <a:defPPr>
        <a:defRPr lang="da-DK"/>
      </a:defPPr>
      <a:lvl1pPr marL="0" algn="l" defTabSz="1005840" rtl="0" eaLnBrk="1" latinLnBrk="0" hangingPunct="1">
        <a:defRPr lang="da-DK" sz="1980" kern="1200">
          <a:solidFill>
            <a:schemeClr val="tx1"/>
          </a:solidFill>
          <a:latin typeface="+mn-lt"/>
          <a:ea typeface="+mn-ea"/>
          <a:cs typeface="+mn-cs"/>
        </a:defRPr>
      </a:lvl1pPr>
      <a:lvl2pPr marL="502920" algn="l" defTabSz="1005840" rtl="0" eaLnBrk="1" latinLnBrk="0" hangingPunct="1">
        <a:defRPr lang="da-DK" sz="1980" kern="1200">
          <a:solidFill>
            <a:schemeClr val="tx1"/>
          </a:solidFill>
          <a:latin typeface="+mn-lt"/>
          <a:ea typeface="+mn-ea"/>
          <a:cs typeface="+mn-cs"/>
        </a:defRPr>
      </a:lvl2pPr>
      <a:lvl3pPr marL="1005840" algn="l" defTabSz="1005840" rtl="0" eaLnBrk="1" latinLnBrk="0" hangingPunct="1">
        <a:defRPr lang="da-DK" sz="1980" kern="1200">
          <a:solidFill>
            <a:schemeClr val="tx1"/>
          </a:solidFill>
          <a:latin typeface="+mn-lt"/>
          <a:ea typeface="+mn-ea"/>
          <a:cs typeface="+mn-cs"/>
        </a:defRPr>
      </a:lvl3pPr>
      <a:lvl4pPr marL="1508760" algn="l" defTabSz="1005840" rtl="0" eaLnBrk="1" latinLnBrk="0" hangingPunct="1">
        <a:defRPr lang="da-DK" sz="1980" kern="1200">
          <a:solidFill>
            <a:schemeClr val="tx1"/>
          </a:solidFill>
          <a:latin typeface="+mn-lt"/>
          <a:ea typeface="+mn-ea"/>
          <a:cs typeface="+mn-cs"/>
        </a:defRPr>
      </a:lvl4pPr>
      <a:lvl5pPr marL="2011680" algn="l" defTabSz="1005840" rtl="0" eaLnBrk="1" latinLnBrk="0" hangingPunct="1">
        <a:defRPr lang="da-DK" sz="1980" kern="1200">
          <a:solidFill>
            <a:schemeClr val="tx1"/>
          </a:solidFill>
          <a:latin typeface="+mn-lt"/>
          <a:ea typeface="+mn-ea"/>
          <a:cs typeface="+mn-cs"/>
        </a:defRPr>
      </a:lvl5pPr>
      <a:lvl6pPr marL="2514600" algn="l" defTabSz="1005840" rtl="0" eaLnBrk="1" latinLnBrk="0" hangingPunct="1">
        <a:defRPr lang="da-DK" sz="1980" kern="1200">
          <a:solidFill>
            <a:schemeClr val="tx1"/>
          </a:solidFill>
          <a:latin typeface="+mn-lt"/>
          <a:ea typeface="+mn-ea"/>
          <a:cs typeface="+mn-cs"/>
        </a:defRPr>
      </a:lvl6pPr>
      <a:lvl7pPr marL="3017520" algn="l" defTabSz="1005840" rtl="0" eaLnBrk="1" latinLnBrk="0" hangingPunct="1">
        <a:defRPr lang="da-DK" sz="1980" kern="1200">
          <a:solidFill>
            <a:schemeClr val="tx1"/>
          </a:solidFill>
          <a:latin typeface="+mn-lt"/>
          <a:ea typeface="+mn-ea"/>
          <a:cs typeface="+mn-cs"/>
        </a:defRPr>
      </a:lvl7pPr>
      <a:lvl8pPr marL="3520440" algn="l" defTabSz="1005840" rtl="0" eaLnBrk="1" latinLnBrk="0" hangingPunct="1">
        <a:defRPr lang="da-DK" sz="1980" kern="1200">
          <a:solidFill>
            <a:schemeClr val="tx1"/>
          </a:solidFill>
          <a:latin typeface="+mn-lt"/>
          <a:ea typeface="+mn-ea"/>
          <a:cs typeface="+mn-cs"/>
        </a:defRPr>
      </a:lvl8pPr>
      <a:lvl9pPr marL="4023360" algn="l" defTabSz="1005840" rtl="0" eaLnBrk="1" latinLnBrk="0" hangingPunct="1">
        <a:defRPr lang="da-DK"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4"/>
          </p:nvPr>
        </p:nvSpPr>
        <p:spPr/>
        <p:txBody>
          <a:bodyPr/>
          <a:lstStyle/>
          <a:p>
            <a:r>
              <a:rPr lang="da-DK"/>
              <a:t>Firmanavn</a:t>
            </a:r>
          </a:p>
        </p:txBody>
      </p:sp>
      <p:sp>
        <p:nvSpPr>
          <p:cNvPr id="3" name="Pladsholder til tekst 2"/>
          <p:cNvSpPr>
            <a:spLocks noGrp="1"/>
          </p:cNvSpPr>
          <p:nvPr>
            <p:ph type="body" sz="quarter" idx="15"/>
          </p:nvPr>
        </p:nvSpPr>
        <p:spPr/>
        <p:txBody>
          <a:bodyPr/>
          <a:lstStyle/>
          <a:p>
            <a:r>
              <a:rPr lang="da-DK"/>
              <a:t>Adresse</a:t>
            </a:r>
          </a:p>
          <a:p>
            <a:r>
              <a:rPr lang="da-DK"/>
              <a:t>Postnummer, By</a:t>
            </a:r>
          </a:p>
        </p:txBody>
      </p:sp>
      <p:sp>
        <p:nvSpPr>
          <p:cNvPr id="4" name="Pladsholder til tekst 3"/>
          <p:cNvSpPr>
            <a:spLocks noGrp="1"/>
          </p:cNvSpPr>
          <p:nvPr>
            <p:ph type="body" sz="quarter" idx="19"/>
          </p:nvPr>
        </p:nvSpPr>
        <p:spPr/>
        <p:txBody>
          <a:bodyPr/>
          <a:lstStyle/>
          <a:p>
            <a:r>
              <a:rPr lang="da-DK"/>
              <a:t>Du kan bruge denne rene, professionelle brochure, som den er. Det er også let at tilpasse den.</a:t>
            </a:r>
          </a:p>
          <a:p>
            <a:r>
              <a:rPr lang="da-DK"/>
              <a:t>På næste side har vi tilføjet nogle tip (som dette) for at hjælpe dig i gang. </a:t>
            </a:r>
          </a:p>
        </p:txBody>
      </p:sp>
      <p:sp>
        <p:nvSpPr>
          <p:cNvPr id="5" name="Pladsholder til tekst 4"/>
          <p:cNvSpPr>
            <a:spLocks noGrp="1"/>
          </p:cNvSpPr>
          <p:nvPr>
            <p:ph type="body" sz="quarter" idx="20"/>
          </p:nvPr>
        </p:nvSpPr>
        <p:spPr/>
        <p:txBody>
          <a:bodyPr/>
          <a:lstStyle/>
          <a:p>
            <a:r>
              <a:rPr lang="da-DK"/>
              <a:t>Dette er et godt sted at placere et idegrundlag</a:t>
            </a:r>
          </a:p>
        </p:txBody>
      </p:sp>
      <p:sp>
        <p:nvSpPr>
          <p:cNvPr id="6" name="Pladsholder til tekst 5"/>
          <p:cNvSpPr>
            <a:spLocks noGrp="1"/>
          </p:cNvSpPr>
          <p:nvPr>
            <p:ph type="body" sz="quarter" idx="21"/>
          </p:nvPr>
        </p:nvSpPr>
        <p:spPr>
          <a:xfrm>
            <a:off x="7155179" y="1446028"/>
            <a:ext cx="2434297" cy="2308328"/>
          </a:xfrm>
        </p:spPr>
        <p:txBody>
          <a:bodyPr/>
          <a:lstStyle/>
          <a:p>
            <a:r>
              <a:rPr lang="da-DK" sz="3750" dirty="0"/>
              <a:t>Firmanavn</a:t>
            </a:r>
          </a:p>
        </p:txBody>
      </p:sp>
      <p:sp>
        <p:nvSpPr>
          <p:cNvPr id="7" name="Pladsholder til tekst 6"/>
          <p:cNvSpPr>
            <a:spLocks noGrp="1"/>
          </p:cNvSpPr>
          <p:nvPr>
            <p:ph type="body" sz="quarter" idx="22"/>
          </p:nvPr>
        </p:nvSpPr>
        <p:spPr/>
        <p:txBody>
          <a:bodyPr/>
          <a:lstStyle/>
          <a:p>
            <a:r>
              <a:rPr lang="da-DK"/>
              <a:t>Produkter og serviceydelser</a:t>
            </a:r>
          </a:p>
        </p:txBody>
      </p:sp>
      <p:sp>
        <p:nvSpPr>
          <p:cNvPr id="8" name="Pladsholder til tekst 7"/>
          <p:cNvSpPr>
            <a:spLocks noGrp="1"/>
          </p:cNvSpPr>
          <p:nvPr>
            <p:ph type="body" sz="quarter" idx="23"/>
          </p:nvPr>
        </p:nvSpPr>
        <p:spPr/>
        <p:txBody>
          <a:bodyPr/>
          <a:lstStyle/>
          <a:p>
            <a:r>
              <a:rPr lang="da-DK"/>
              <a:t>Navn på modtager</a:t>
            </a:r>
          </a:p>
        </p:txBody>
      </p:sp>
      <p:sp>
        <p:nvSpPr>
          <p:cNvPr id="9" name="Pladsholder til tekst 8"/>
          <p:cNvSpPr>
            <a:spLocks noGrp="1"/>
          </p:cNvSpPr>
          <p:nvPr>
            <p:ph type="body" sz="quarter" idx="24"/>
          </p:nvPr>
        </p:nvSpPr>
        <p:spPr/>
        <p:txBody>
          <a:bodyPr/>
          <a:lstStyle/>
          <a:p>
            <a:r>
              <a:rPr lang="da-DK"/>
              <a:t>Adresse</a:t>
            </a:r>
          </a:p>
          <a:p>
            <a:r>
              <a:rPr lang="da-DK"/>
              <a:t>Postnummer, By</a:t>
            </a:r>
          </a:p>
        </p:txBody>
      </p:sp>
      <p:sp>
        <p:nvSpPr>
          <p:cNvPr id="10" name="Pladsholder til tekst 9"/>
          <p:cNvSpPr>
            <a:spLocks noGrp="1"/>
          </p:cNvSpPr>
          <p:nvPr>
            <p:ph type="body" sz="quarter" idx="25"/>
          </p:nvPr>
        </p:nvSpPr>
        <p:spPr/>
        <p:txBody>
          <a:bodyPr/>
          <a:lstStyle/>
          <a:p>
            <a:r>
              <a:rPr lang="da-DK"/>
              <a:t>Websted</a:t>
            </a:r>
          </a:p>
          <a:p>
            <a:r>
              <a:rPr lang="da-DK"/>
              <a:t>Mail</a:t>
            </a:r>
          </a:p>
        </p:txBody>
      </p:sp>
      <p:sp>
        <p:nvSpPr>
          <p:cNvPr id="11" name="Pladsholder til tekst 10"/>
          <p:cNvSpPr>
            <a:spLocks noGrp="1"/>
          </p:cNvSpPr>
          <p:nvPr>
            <p:ph type="body" sz="quarter" idx="26"/>
          </p:nvPr>
        </p:nvSpPr>
        <p:spPr/>
        <p:txBody>
          <a:bodyPr/>
          <a:lstStyle/>
          <a:p>
            <a:r>
              <a:rPr lang="da-DK"/>
              <a:t>Tlf. [Telefon]</a:t>
            </a:r>
          </a:p>
          <a:p>
            <a:r>
              <a:rPr lang="da-DK"/>
              <a:t>Fax [Fax]</a:t>
            </a:r>
          </a:p>
        </p:txBody>
      </p:sp>
      <p:pic>
        <p:nvPicPr>
          <p:cNvPr id="15" name="Pladsholder til billede 14" descr="Venteområde i lufthavn" title="Eksempelbillede"/>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Pladsholder til tekst 27"/>
          <p:cNvSpPr>
            <a:spLocks noGrp="1"/>
          </p:cNvSpPr>
          <p:nvPr>
            <p:ph type="body" sz="quarter" idx="28"/>
          </p:nvPr>
        </p:nvSpPr>
        <p:spPr/>
        <p:txBody>
          <a:bodyPr/>
          <a:lstStyle/>
          <a:p>
            <a:endParaRPr lang="da-DK"/>
          </a:p>
        </p:txBody>
      </p:sp>
      <p:sp>
        <p:nvSpPr>
          <p:cNvPr id="29" name="Pladsholder til tekst 28"/>
          <p:cNvSpPr>
            <a:spLocks noGrp="1"/>
          </p:cNvSpPr>
          <p:nvPr>
            <p:ph type="body" sz="quarter" idx="29"/>
          </p:nvPr>
        </p:nvSpPr>
        <p:spPr/>
        <p:txBody>
          <a:bodyPr/>
          <a:lstStyle/>
          <a:p>
            <a:endParaRPr lang="da-DK"/>
          </a:p>
        </p:txBody>
      </p:sp>
      <p:pic>
        <p:nvPicPr>
          <p:cNvPr id="16" name="Billede 15" descr="Erstat med dit logo" title="Eksempel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705917" y="740895"/>
            <a:ext cx="823832" cy="382654"/>
          </a:xfrm>
          <a:prstGeom prst="rect">
            <a:avLst/>
          </a:prstGeom>
        </p:spPr>
      </p:pic>
      <p:pic>
        <p:nvPicPr>
          <p:cNvPr id="17" name="Billede 16" descr="Erstat med dit logo" title="Eksempel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8941" y="6925270"/>
            <a:ext cx="823832" cy="382654"/>
          </a:xfrm>
          <a:prstGeom prst="rect">
            <a:avLst/>
          </a:prstGeom>
        </p:spPr>
      </p:pic>
      <p:cxnSp>
        <p:nvCxnSpPr>
          <p:cNvPr id="18" name="Lige forbindelse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Lige forbindelse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20"/>
          </p:nvPr>
        </p:nvSpPr>
        <p:spPr/>
        <p:txBody>
          <a:bodyPr/>
          <a:lstStyle/>
          <a:p>
            <a:r>
              <a:rPr lang="da-DK"/>
              <a:t>Troede du, det var svært at formatere et dokument, der ser så godt ud? Så kan du godt tro om igen!</a:t>
            </a:r>
          </a:p>
        </p:txBody>
      </p:sp>
      <p:sp>
        <p:nvSpPr>
          <p:cNvPr id="3" name="Pladsholder til tekst 2"/>
          <p:cNvSpPr>
            <a:spLocks noGrp="1"/>
          </p:cNvSpPr>
          <p:nvPr>
            <p:ph type="body" sz="quarter" idx="31"/>
          </p:nvPr>
        </p:nvSpPr>
        <p:spPr/>
        <p:txBody>
          <a:bodyPr/>
          <a:lstStyle/>
          <a:p>
            <a:pPr marL="0" indent="0">
              <a:buNone/>
            </a:pPr>
            <a:r>
              <a:rPr lang="da-DK"/>
              <a:t>Pladsholderne i denne brochure er formateret for dig. Vi har inkluderet nogle tip for at hjælpe dig i gang. </a:t>
            </a:r>
          </a:p>
          <a:p>
            <a:r>
              <a:rPr lang="da-DK"/>
              <a:t>Hvis du vil tilføje eller fjerne punkter fra teksten, skal du blot benytte knappen Punkttegn under fanen Hjem.</a:t>
            </a:r>
          </a:p>
        </p:txBody>
      </p:sp>
      <p:sp>
        <p:nvSpPr>
          <p:cNvPr id="4" name="Pladsholder til tekst 3"/>
          <p:cNvSpPr>
            <a:spLocks noGrp="1"/>
          </p:cNvSpPr>
          <p:nvPr>
            <p:ph type="body" sz="quarter" idx="36"/>
          </p:nvPr>
        </p:nvSpPr>
        <p:spPr>
          <a:xfrm>
            <a:off x="434340" y="3332628"/>
            <a:ext cx="2423160" cy="409096"/>
          </a:xfrm>
        </p:spPr>
        <p:txBody>
          <a:bodyPr/>
          <a:lstStyle/>
          <a:p>
            <a:r>
              <a:rPr lang="da-DK" dirty="0"/>
              <a:t>Tilpas på næsten ingen tid</a:t>
            </a:r>
          </a:p>
        </p:txBody>
      </p:sp>
      <p:sp>
        <p:nvSpPr>
          <p:cNvPr id="5" name="Pladsholder til tekst 4"/>
          <p:cNvSpPr>
            <a:spLocks noGrp="1"/>
          </p:cNvSpPr>
          <p:nvPr>
            <p:ph type="body" sz="quarter" idx="37"/>
          </p:nvPr>
        </p:nvSpPr>
        <p:spPr>
          <a:xfrm>
            <a:off x="434340" y="3741724"/>
            <a:ext cx="2423160" cy="626510"/>
          </a:xfrm>
        </p:spPr>
        <p:txBody>
          <a:bodyPr/>
          <a:lstStyle/>
          <a:p>
            <a:r>
              <a:rPr lang="da-DK"/>
              <a:t>Hvis du vil erstatte billederne, skal du markere et billede og slette det. Brug derefter ikonet Indsæt billede i pladsholderen til at indsætte dit eget billede.</a:t>
            </a:r>
          </a:p>
        </p:txBody>
      </p:sp>
      <p:sp>
        <p:nvSpPr>
          <p:cNvPr id="6" name="Pladsholder til tekst 5"/>
          <p:cNvSpPr>
            <a:spLocks noGrp="1"/>
          </p:cNvSpPr>
          <p:nvPr>
            <p:ph type="body" sz="quarter" idx="42"/>
          </p:nvPr>
        </p:nvSpPr>
        <p:spPr/>
        <p:txBody>
          <a:bodyPr/>
          <a:lstStyle/>
          <a:p>
            <a:r>
              <a:rPr lang="da-DK"/>
              <a:t>"Jeres firma er bare det bedste. Jeg kan ikke forestille mig livet uden jer!"</a:t>
            </a:r>
          </a:p>
        </p:txBody>
      </p:sp>
      <p:sp>
        <p:nvSpPr>
          <p:cNvPr id="7" name="Pladsholder til tekst 6"/>
          <p:cNvSpPr>
            <a:spLocks noGrp="1"/>
          </p:cNvSpPr>
          <p:nvPr>
            <p:ph type="body" sz="quarter" idx="43"/>
          </p:nvPr>
        </p:nvSpPr>
        <p:spPr/>
        <p:txBody>
          <a:bodyPr/>
          <a:lstStyle/>
          <a:p>
            <a:pPr marL="0" indent="0">
              <a:buNone/>
            </a:pPr>
            <a:r>
              <a:rPr lang="da-DK"/>
              <a:t>Vi ved, at du kan tale i timevis om, hvor fantastisk din virksomhed er. (Og vi forstår dig godt – du er fantastisk!)</a:t>
            </a:r>
          </a:p>
          <a:p>
            <a:pPr marL="0" indent="0">
              <a:buNone/>
            </a:pPr>
            <a:r>
              <a:rPr lang="da-DK"/>
              <a:t>Men her er du nødt til at fatte dig i korthed, så prøv med en oversigt over fordele frem for konkurrenterne til venstre og en kort succesfortælling her i midten.</a:t>
            </a:r>
          </a:p>
          <a:p>
            <a:pPr marL="0" indent="0">
              <a:buNone/>
            </a:pPr>
            <a:r>
              <a:rPr lang="da-DK"/>
              <a:t>Højre side af siden er et godt sted at placere rosende kundefortællinger og en oversigt over jeres nøgleprodukter eller -tjenester.</a:t>
            </a:r>
          </a:p>
        </p:txBody>
      </p:sp>
      <p:sp>
        <p:nvSpPr>
          <p:cNvPr id="8" name="Pladsholder til tekst 7"/>
          <p:cNvSpPr>
            <a:spLocks noGrp="1"/>
          </p:cNvSpPr>
          <p:nvPr>
            <p:ph type="body" sz="quarter" idx="48"/>
          </p:nvPr>
        </p:nvSpPr>
        <p:spPr/>
        <p:txBody>
          <a:bodyPr/>
          <a:lstStyle/>
          <a:p>
            <a:r>
              <a:rPr lang="da-DK"/>
              <a:t>Du skal ikke være genert! Fortæl dem, hvor fantastisk du er. Her kan du opsummere nøgleoplysninger om, hvad du laver.</a:t>
            </a:r>
          </a:p>
          <a:p>
            <a:r>
              <a:rPr lang="da-DK"/>
              <a:t>Du kan også bruge dette sted til din “elevatorsalgstale". Hvad ville du sige, hvis du kun havde nogle få sekunder til at sælge dine produkter eller tjenester til nogen?</a:t>
            </a:r>
          </a:p>
        </p:txBody>
      </p:sp>
      <p:sp>
        <p:nvSpPr>
          <p:cNvPr id="9" name="Pladsholder til tekst 8"/>
          <p:cNvSpPr>
            <a:spLocks noGrp="1"/>
          </p:cNvSpPr>
          <p:nvPr>
            <p:ph type="body" sz="quarter" idx="49"/>
          </p:nvPr>
        </p:nvSpPr>
        <p:spPr/>
        <p:txBody>
          <a:bodyPr/>
          <a:lstStyle/>
          <a:p>
            <a:r>
              <a:rPr lang="da-DK" dirty="0"/>
              <a:t>Hvad skal du medtage i en brochure som denne?</a:t>
            </a:r>
          </a:p>
        </p:txBody>
      </p:sp>
      <p:pic>
        <p:nvPicPr>
          <p:cNvPr id="23" name="Pladsholder til billede 22" descr="Silhuet af en mand i en lufthavn" title="Eksempelbillede"/>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Pladsholder til billede 23" descr="Nærbillede af hotel udefra" title="Eksempelbillede"/>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Pladsholder til tekst 11"/>
          <p:cNvSpPr>
            <a:spLocks noGrp="1"/>
          </p:cNvSpPr>
          <p:nvPr>
            <p:ph type="body" sz="quarter" idx="29"/>
          </p:nvPr>
        </p:nvSpPr>
        <p:spPr>
          <a:xfrm>
            <a:off x="434340" y="2010962"/>
            <a:ext cx="2423160" cy="36576"/>
          </a:xfrm>
        </p:spPr>
        <p:txBody>
          <a:bodyPr/>
          <a:lstStyle/>
          <a:p>
            <a:endParaRPr lang="da-DK"/>
          </a:p>
        </p:txBody>
      </p:sp>
      <p:sp>
        <p:nvSpPr>
          <p:cNvPr id="13" name="Pladsholder til tekst 12"/>
          <p:cNvSpPr>
            <a:spLocks noGrp="1"/>
          </p:cNvSpPr>
          <p:nvPr>
            <p:ph type="body" sz="quarter" idx="51"/>
          </p:nvPr>
        </p:nvSpPr>
        <p:spPr/>
        <p:txBody>
          <a:bodyPr/>
          <a:lstStyle/>
          <a:p>
            <a:endParaRPr lang="da-DK"/>
          </a:p>
        </p:txBody>
      </p:sp>
      <p:sp>
        <p:nvSpPr>
          <p:cNvPr id="14" name="Pladsholder til tekst 13"/>
          <p:cNvSpPr>
            <a:spLocks noGrp="1"/>
          </p:cNvSpPr>
          <p:nvPr>
            <p:ph type="body" sz="quarter" idx="52"/>
          </p:nvPr>
        </p:nvSpPr>
        <p:spPr/>
        <p:txBody>
          <a:bodyPr/>
          <a:lstStyle/>
          <a:p>
            <a:r>
              <a:rPr lang="da-DK"/>
              <a:t>Fokusér på det, du er bedst til!</a:t>
            </a:r>
          </a:p>
        </p:txBody>
      </p:sp>
      <p:sp>
        <p:nvSpPr>
          <p:cNvPr id="15" name="Pladsholder til tekst 14"/>
          <p:cNvSpPr>
            <a:spLocks noGrp="1"/>
          </p:cNvSpPr>
          <p:nvPr>
            <p:ph type="body" sz="quarter" idx="53"/>
          </p:nvPr>
        </p:nvSpPr>
        <p:spPr/>
        <p:txBody>
          <a:bodyPr/>
          <a:lstStyle/>
          <a:p>
            <a:endParaRPr lang="da-DK"/>
          </a:p>
        </p:txBody>
      </p:sp>
      <p:sp>
        <p:nvSpPr>
          <p:cNvPr id="16" name="Pladsholder til tekst 15"/>
          <p:cNvSpPr>
            <a:spLocks noGrp="1"/>
          </p:cNvSpPr>
          <p:nvPr>
            <p:ph type="body" sz="quarter" idx="54"/>
          </p:nvPr>
        </p:nvSpPr>
        <p:spPr/>
        <p:txBody>
          <a:bodyPr/>
          <a:lstStyle/>
          <a:p>
            <a:r>
              <a:rPr lang="da-DK"/>
              <a:t>Meget klog kunde</a:t>
            </a:r>
          </a:p>
        </p:txBody>
      </p:sp>
      <p:sp>
        <p:nvSpPr>
          <p:cNvPr id="17" name="Pladsholder til tekst 16"/>
          <p:cNvSpPr>
            <a:spLocks noGrp="1"/>
          </p:cNvSpPr>
          <p:nvPr>
            <p:ph type="body" sz="quarter" idx="55"/>
          </p:nvPr>
        </p:nvSpPr>
        <p:spPr/>
        <p:txBody>
          <a:bodyPr/>
          <a:lstStyle/>
          <a:p>
            <a:r>
              <a:rPr lang="da-DK"/>
              <a:t>“Vi anbefaler jeres firma til alle, der gider lytte til os, for I er fantastiske!”</a:t>
            </a:r>
          </a:p>
        </p:txBody>
      </p:sp>
      <p:sp>
        <p:nvSpPr>
          <p:cNvPr id="18" name="Pladsholder til tekst 17"/>
          <p:cNvSpPr>
            <a:spLocks noGrp="1"/>
          </p:cNvSpPr>
          <p:nvPr>
            <p:ph type="body" sz="quarter" idx="56"/>
          </p:nvPr>
        </p:nvSpPr>
        <p:spPr/>
        <p:txBody>
          <a:bodyPr/>
          <a:lstStyle/>
          <a:p>
            <a:r>
              <a:rPr lang="da-DK"/>
              <a:t>En anden glad kunde</a:t>
            </a:r>
          </a:p>
        </p:txBody>
      </p:sp>
      <p:sp>
        <p:nvSpPr>
          <p:cNvPr id="19" name="Pladsholder til tekst 18"/>
          <p:cNvSpPr>
            <a:spLocks noGrp="1"/>
          </p:cNvSpPr>
          <p:nvPr>
            <p:ph type="body" sz="quarter" idx="57"/>
          </p:nvPr>
        </p:nvSpPr>
        <p:spPr/>
        <p:txBody>
          <a:bodyPr/>
          <a:lstStyle/>
          <a:p>
            <a:r>
              <a:rPr lang="da-DK"/>
              <a:t>Nøgletilbud</a:t>
            </a:r>
          </a:p>
        </p:txBody>
      </p:sp>
      <p:sp>
        <p:nvSpPr>
          <p:cNvPr id="20" name="Pladsholder til tekst 19"/>
          <p:cNvSpPr>
            <a:spLocks noGrp="1"/>
          </p:cNvSpPr>
          <p:nvPr>
            <p:ph type="body" sz="quarter" idx="58"/>
          </p:nvPr>
        </p:nvSpPr>
        <p:spPr/>
        <p:txBody>
          <a:bodyPr/>
          <a:lstStyle/>
          <a:p>
            <a:endParaRPr lang="da-DK"/>
          </a:p>
        </p:txBody>
      </p:sp>
      <p:cxnSp>
        <p:nvCxnSpPr>
          <p:cNvPr id="21" name="Lige forbindelse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Lige forbindelse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Sort brochure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927621-33BA-4C7B-B00E-AAFA1CE7DB14}">
  <ds:schemaRefs>
    <ds:schemaRef ds:uri="http://schemas.microsoft.com/sharepoint/v3/contenttype/forms"/>
  </ds:schemaRefs>
</ds:datastoreItem>
</file>

<file path=customXml/itemProps2.xml><?xml version="1.0" encoding="utf-8"?>
<ds:datastoreItem xmlns:ds="http://schemas.openxmlformats.org/officeDocument/2006/customXml" ds:itemID="{D950E548-EB92-45B1-BD32-B49FA21BA3C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92355CA-56AF-4BDE-95DC-9786C08C8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627</Words>
  <Application>Microsoft Office PowerPoint</Application>
  <PresentationFormat>Brugerdefineret</PresentationFormat>
  <Paragraphs>40</Paragraphs>
  <Slides>2</Slides>
  <Notes>2</Notes>
  <HiddenSlides>0</HiddenSlides>
  <MMClips>0</MMClips>
  <ScaleCrop>false</ScaleCrop>
  <HeadingPairs>
    <vt:vector size="6" baseType="variant">
      <vt:variant>
        <vt:lpstr>Benyttede skrifttyper</vt:lpstr>
      </vt:variant>
      <vt:variant>
        <vt:i4>1</vt:i4>
      </vt:variant>
      <vt:variant>
        <vt:lpstr>Tema</vt:lpstr>
      </vt:variant>
      <vt:variant>
        <vt:i4>1</vt:i4>
      </vt:variant>
      <vt:variant>
        <vt:lpstr>Slidetitler</vt:lpstr>
      </vt:variant>
      <vt:variant>
        <vt:i4>2</vt:i4>
      </vt:variant>
    </vt:vector>
  </HeadingPairs>
  <TitlesOfParts>
    <vt:vector size="4" baseType="lpstr">
      <vt:lpstr>Arial</vt:lpstr>
      <vt:lpstr>Sort brochure 11 x 8,5</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2013-07-31T14:07:30Z</dcterms:created>
  <dcterms:modified xsi:type="dcterms:W3CDTF">2014-01-16T15:16:35Z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