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920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00A65721-4AD9-4F4E-91E4-B38E00E4EEF4}" type="datetimeFigureOut">
              <a:rPr lang="da-DK"/>
              <a:t>16-01-2014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09D8C508-A143-4FC7-94DD-2868E3E037EE}" type="slidenum">
              <a:rPr lang="da-DK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95DC5D78-39BE-4C7D-9783-22D5EAEFC7B2}" type="datetimeFigureOut">
              <a:t>16-01-2014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41EFBA75-BA90-4A61-9717-741EDD6841F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Du skal ikke være genert! Markér teksten på denne side, og skriv din egen tekst, så modtageren kan se, hvem kortet er fra. Teksten foroven vendes på hovedet af sig selv.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8424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Du skal ikke være genert! Markér teksten på denne side, og skriv din egen tekst, så modtageren kan se, hvem kortet er fra. Teksten foroven vendes på hovedet af sig selv.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823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de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/>
          <p:cNvGrpSpPr/>
          <p:nvPr userDrawn="1"/>
        </p:nvGrpSpPr>
        <p:grpSpPr>
          <a:xfrm>
            <a:off x="456509" y="5467350"/>
            <a:ext cx="6859382" cy="4140874"/>
            <a:chOff x="438912" y="5467350"/>
            <a:chExt cx="6859382" cy="4140874"/>
          </a:xfrm>
        </p:grpSpPr>
        <p:sp>
          <p:nvSpPr>
            <p:cNvPr id="32" name="Rektangel 5"/>
            <p:cNvSpPr>
              <a:spLocks noChangeArrowheads="1"/>
            </p:cNvSpPr>
            <p:nvPr userDrawn="1"/>
          </p:nvSpPr>
          <p:spPr bwMode="auto">
            <a:xfrm>
              <a:off x="438912" y="5467350"/>
              <a:ext cx="6858000" cy="414087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pic>
          <p:nvPicPr>
            <p:cNvPr id="33" name="Billede 32"/>
            <p:cNvPicPr preferRelativeResize="0">
              <a:picLocks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0294" y="5467350"/>
              <a:ext cx="6858000" cy="4140874"/>
            </a:xfrm>
            <a:prstGeom prst="rect">
              <a:avLst/>
            </a:prstGeom>
          </p:spPr>
        </p:pic>
      </p:grpSp>
      <p:sp>
        <p:nvSpPr>
          <p:cNvPr id="34" name="Rektangel 5"/>
          <p:cNvSpPr>
            <a:spLocks noChangeArrowheads="1"/>
          </p:cNvSpPr>
          <p:nvPr userDrawn="1"/>
        </p:nvSpPr>
        <p:spPr bwMode="auto">
          <a:xfrm>
            <a:off x="457200" y="6438608"/>
            <a:ext cx="6858000" cy="2083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5" name="Kombinationstegning 13"/>
          <p:cNvSpPr>
            <a:spLocks/>
          </p:cNvSpPr>
          <p:nvPr userDrawn="1"/>
        </p:nvSpPr>
        <p:spPr bwMode="auto">
          <a:xfrm>
            <a:off x="1153838" y="5940451"/>
            <a:ext cx="5464725" cy="3049081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8" name="Pladsholder til tekst 37"/>
          <p:cNvSpPr>
            <a:spLocks noGrp="1"/>
          </p:cNvSpPr>
          <p:nvPr>
            <p:ph type="body" sz="quarter" idx="10" hasCustomPrompt="1"/>
          </p:nvPr>
        </p:nvSpPr>
        <p:spPr>
          <a:xfrm>
            <a:off x="1755183" y="6330559"/>
            <a:ext cx="4262034" cy="2062060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95000"/>
              </a:lnSpc>
              <a:spcBef>
                <a:spcPts val="0"/>
              </a:spcBef>
              <a:buNone/>
              <a:defRPr lang="da-DK" sz="60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 latinLnBrk="0">
              <a:buNone/>
              <a:defRPr lang="da-DK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da-DK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da-DK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da-DK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a-DK"/>
              <a:t>Klik for at redigere tekst</a:t>
            </a:r>
          </a:p>
        </p:txBody>
      </p:sp>
      <p:sp>
        <p:nvSpPr>
          <p:cNvPr id="17" name="Kombinationstegning 13"/>
          <p:cNvSpPr>
            <a:spLocks/>
          </p:cNvSpPr>
          <p:nvPr userDrawn="1"/>
        </p:nvSpPr>
        <p:spPr bwMode="auto">
          <a:xfrm>
            <a:off x="3201742" y="824853"/>
            <a:ext cx="1368916" cy="83076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3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4" name="Pladsholder til tekst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201742" y="821966"/>
            <a:ext cx="1368916" cy="833656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48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da-DK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da-DK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da-DK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da-DK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a-DK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mbinationstegning 13"/>
          <p:cNvSpPr>
            <a:spLocks/>
          </p:cNvSpPr>
          <p:nvPr userDrawn="1"/>
        </p:nvSpPr>
        <p:spPr bwMode="auto">
          <a:xfrm>
            <a:off x="715351" y="1435030"/>
            <a:ext cx="6341698" cy="2141023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3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8" name="Pladsholder til tekst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1054768" y="1738094"/>
            <a:ext cx="5662864" cy="1553884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42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da-DK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da-DK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da-DK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da-DK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a-DK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A475-792E-49D8-A3BF-562786D15E81}" type="datetimeFigureOut">
              <a:t>16-01-2014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da-DK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a-DK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da-DK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da-DK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a-DK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a-DK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777240" rtl="0" eaLnBrk="1" latinLnBrk="0" hangingPunct="1"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da-DK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tekst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sz="5400" dirty="0"/>
              <a:t>tillykke med fødselsdagen</a:t>
            </a:r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/>
              <a:t>tillykke med de 21 år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ødselsdagskort med blåt bånd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ibbon.potx" id="{51735B83-B3BE-41CA-9646-08DB68528353}" vid="{72634A91-A8C8-4B4D-8B58-72125C8FC400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værdi angiver antallet af lagringer eller revisioner. Programmet har ansvaret for at opdatere værdien efter hver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BD58A2-4AC1-43F6-90BE-F93AD09881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A16042-0F3A-4FCE-90F9-DB7CE2A17DF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9F22E67-C8ED-4095-8EF5-FCD768A28B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</Words>
  <Application>Microsoft Office PowerPoint</Application>
  <PresentationFormat>Brugerdefineret</PresentationFormat>
  <Paragraphs>7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5" baseType="lpstr">
      <vt:lpstr>Arial</vt:lpstr>
      <vt:lpstr>Century</vt:lpstr>
      <vt:lpstr>Fødselsdagskort med blåt bånd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2013-07-31T01:58:55Z</dcterms:created>
  <dcterms:modified xsi:type="dcterms:W3CDTF">2014-01-16T15:10:30Z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