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kst]"/>
      <dgm:spPr/>
      <dgm:t>
        <a:bodyPr/>
        <a:lstStyle/>
        <a:p>
          <a:r>
            <a:rPr lang="da-DK"/>
            <a:t>Ide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da-DK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da-DK"/>
        </a:p>
      </dgm:t>
    </dgm:pt>
    <dgm:pt modelId="{7123B315-F9CE-484A-A51B-B08E9071DF33}">
      <dgm:prSet phldrT="[Tekst]"/>
      <dgm:spPr/>
      <dgm:t>
        <a:bodyPr/>
        <a:lstStyle/>
        <a:p>
          <a:r>
            <a:rPr lang="da-DK"/>
            <a:t>Udvikling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da-DK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da-DK"/>
        </a:p>
      </dgm:t>
    </dgm:pt>
    <dgm:pt modelId="{FCBA2A2F-40B2-4F69-83D6-658AE0365C1D}">
      <dgm:prSet phldrT="[Tekst]"/>
      <dgm:spPr/>
      <dgm:t>
        <a:bodyPr/>
        <a:lstStyle/>
        <a:p>
          <a:r>
            <a:rPr lang="da-DK"/>
            <a:t>Test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da-DK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da-DK"/>
        </a:p>
      </dgm:t>
    </dgm:pt>
    <dgm:pt modelId="{805CF267-2C67-421D-BEC0-F1543A3C8263}">
      <dgm:prSet phldrT="[Tekst]"/>
      <dgm:spPr/>
      <dgm:t>
        <a:bodyPr/>
        <a:lstStyle/>
        <a:p>
          <a:r>
            <a:rPr lang="da-DK"/>
            <a:t>Implementering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da-DK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da-DK"/>
        </a:p>
      </dgm:t>
    </dgm:pt>
    <dgm:pt modelId="{EC4A00A1-1E80-4457-8A97-D92DA94E8E73}">
      <dgm:prSet phldrT="[Tekst]"/>
      <dgm:spPr/>
      <dgm:t>
        <a:bodyPr/>
        <a:lstStyle/>
        <a:p>
          <a:r>
            <a:rPr lang="da-DK"/>
            <a:t>Analyse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da-DK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da-DK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Ide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Udvikling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Test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Implementering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Analyse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4F5ACF7C-7294-4E84-A925-7276A86EB2C9}" type="datetimeFigureOut">
              <a:rPr lang="da-DK"/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78944CD9-4CE2-4E83-8137-D0C5AC1970FD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514ECB3C-A007-49FF-BDDA-56443C398E16}" type="datetimeFigureOut">
              <a:t>17-09-2013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69A3235D-6603-4F32-8645-42F908939C8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da-DK" sz="60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da-DK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da-DK" sz="2800"/>
            </a:lvl2pPr>
            <a:lvl3pPr marL="914400" indent="0" algn="ctr" latinLnBrk="0">
              <a:buNone/>
              <a:defRPr lang="da-DK" sz="2400"/>
            </a:lvl3pPr>
            <a:lvl4pPr marL="1371600" indent="0" algn="ctr" latinLnBrk="0">
              <a:buNone/>
              <a:defRPr lang="da-DK" sz="2000"/>
            </a:lvl4pPr>
            <a:lvl5pPr marL="1828800" indent="0" algn="ctr" latinLnBrk="0">
              <a:buNone/>
              <a:defRPr lang="da-DK" sz="2000"/>
            </a:lvl5pPr>
            <a:lvl6pPr marL="2286000" indent="0" algn="ctr" latinLnBrk="0">
              <a:buNone/>
              <a:defRPr lang="da-DK" sz="2000"/>
            </a:lvl6pPr>
            <a:lvl7pPr marL="2743200" indent="0" algn="ctr" latinLnBrk="0">
              <a:buNone/>
              <a:defRPr lang="da-DK" sz="2000"/>
            </a:lvl7pPr>
            <a:lvl8pPr marL="3200400" indent="0" algn="ctr" latinLnBrk="0">
              <a:buNone/>
              <a:defRPr lang="da-DK" sz="2000"/>
            </a:lvl8pPr>
            <a:lvl9pPr marL="3657600" indent="0" algn="ctr" latinLnBrk="0">
              <a:buNone/>
              <a:defRPr lang="da-DK" sz="20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da-DK" sz="60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800"/>
            </a:lvl6pPr>
            <a:lvl7pPr latinLnBrk="0">
              <a:defRPr lang="da-DK" sz="1800"/>
            </a:lvl7pPr>
            <a:lvl8pPr latinLnBrk="0">
              <a:defRPr lang="da-DK" sz="1800"/>
            </a:lvl8pPr>
            <a:lvl9pPr latinLnBrk="0">
              <a:defRPr lang="da-DK"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800"/>
            </a:lvl6pPr>
            <a:lvl7pPr latinLnBrk="0">
              <a:defRPr lang="da-DK" sz="1800"/>
            </a:lvl7pPr>
            <a:lvl8pPr latinLnBrk="0">
              <a:defRPr lang="da-DK" sz="1800"/>
            </a:lvl8pPr>
            <a:lvl9pPr latinLnBrk="0">
              <a:defRPr lang="da-DK"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600"/>
            </a:lvl6pPr>
            <a:lvl7pPr latinLnBrk="0">
              <a:defRPr lang="da-DK" sz="1600"/>
            </a:lvl7pPr>
            <a:lvl8pPr latinLnBrk="0">
              <a:defRPr lang="da-DK" sz="1600"/>
            </a:lvl8pPr>
            <a:lvl9pPr latinLnBrk="0">
              <a:defRPr lang="da-DK"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600"/>
            </a:lvl6pPr>
            <a:lvl7pPr latinLnBrk="0">
              <a:defRPr lang="da-DK" sz="1600"/>
            </a:lvl7pPr>
            <a:lvl8pPr latinLnBrk="0">
              <a:defRPr lang="da-DK" sz="1600"/>
            </a:lvl8pPr>
            <a:lvl9pPr latinLnBrk="0">
              <a:defRPr lang="da-DK"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da-DK" sz="32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da-DK" sz="3200"/>
            </a:lvl1pPr>
            <a:lvl2pPr latinLnBrk="0">
              <a:defRPr lang="da-DK" sz="2800"/>
            </a:lvl2pPr>
            <a:lvl3pPr latinLnBrk="0">
              <a:defRPr lang="da-DK" sz="2400"/>
            </a:lvl3pPr>
            <a:lvl4pPr latinLnBrk="0">
              <a:defRPr lang="da-DK" sz="2000"/>
            </a:lvl4pPr>
            <a:lvl5pPr latinLnBrk="0">
              <a:defRPr lang="da-DK" sz="2000"/>
            </a:lvl5pPr>
            <a:lvl6pPr latinLnBrk="0">
              <a:defRPr lang="da-DK" sz="2000"/>
            </a:lvl6pPr>
            <a:lvl7pPr latinLnBrk="0">
              <a:defRPr lang="da-DK" sz="2000"/>
            </a:lvl7pPr>
            <a:lvl8pPr latinLnBrk="0">
              <a:defRPr lang="da-DK" sz="2000"/>
            </a:lvl8pPr>
            <a:lvl9pPr latinLnBrk="0">
              <a:defRPr lang="da-DK"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da-DK" sz="32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solidFill>
                  <a:schemeClr val="tx1">
                    <a:lumMod val="95000"/>
                  </a:schemeClr>
                </a:solidFill>
              </a:rPr>
              <a:t>Basisvinkel – proces med SmartArt</a:t>
            </a:r>
            <a:endParaRPr lang="da-DK"/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 01 16x9</vt:lpstr>
      <vt:lpstr>Basisvinkel – proces med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2013-09-17T13:16:41Z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