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9T05:44:51.993" v="31" actId="790"/>
      <pc:docMkLst>
        <pc:docMk/>
      </pc:docMkLst>
      <pc:sldChg chg="modSp mod modNotes modNotesTx">
        <pc:chgData name="Fake Test User" userId="SID-0" providerId="Test" clId="FakeClientId" dt="2021-07-29T05:44:17.446" v="27" actId="790"/>
        <pc:sldMkLst>
          <pc:docMk/>
          <pc:sldMk cId="2622186954" sldId="256"/>
        </pc:sldMkLst>
        <pc:spChg chg="mod">
          <ac:chgData name="Fake Test User" userId="SID-0" providerId="Test" clId="FakeClientId" dt="2021-07-29T05:36:59.680" v="5" actId="790"/>
          <ac:spMkLst>
            <pc:docMk/>
            <pc:sldMk cId="2622186954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5:36:59.680" v="5" actId="790"/>
          <ac:spMkLst>
            <pc:docMk/>
            <pc:sldMk cId="2622186954" sldId="256"/>
            <ac:spMk id="3" creationId="{00000000-0000-0000-0000-000000000000}"/>
          </ac:spMkLst>
        </pc:spChg>
      </pc:sldChg>
      <pc:sldMasterChg chg="modSldLayout">
        <pc:chgData name="Fake Test User" userId="SID-0" providerId="Test" clId="FakeClientId" dt="2021-07-29T05:44:51.993" v="31" actId="790"/>
        <pc:sldMasterMkLst>
          <pc:docMk/>
          <pc:sldMasterMk cId="0" sldId="2147483648"/>
        </pc:sldMasterMkLst>
        <pc:sldLayoutChg chg="modSp mod">
          <pc:chgData name="Fake Test User" userId="SID-0" providerId="Test" clId="FakeClientId" dt="2021-07-29T05:44:51.993" v="31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5:44:51.993" v="31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4:51.993" v="31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44:51.993" v="31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4:51.993" v="31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4:51.993" v="31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1:09.086" v="8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5:41:09.086" v="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1:09.086" v="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1:09.086" v="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1:09.086" v="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41:09.086" v="8" actId="7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1:18.071" v="9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5:41:18.071" v="9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1:18.071" v="9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41:18.071" v="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1:18.071" v="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1:18.071" v="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1:22.430" v="10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5:41:22.430" v="1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1:22.430" v="1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41:22.430" v="1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5:41:22.430" v="10" actId="790"/>
            <ac:spMkLst>
              <pc:docMk/>
              <pc:sldMasterMk cId="0" sldId="2147483648"/>
              <pc:sldLayoutMk cId="0" sldId="2147483652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5:41:22.430" v="10" actId="790"/>
            <ac:spMkLst>
              <pc:docMk/>
              <pc:sldMasterMk cId="0" sldId="2147483648"/>
              <pc:sldLayoutMk cId="0" sldId="2147483652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9T05:41:22.430" v="10" actId="790"/>
            <ac:spMkLst>
              <pc:docMk/>
              <pc:sldMasterMk cId="0" sldId="2147483648"/>
              <pc:sldLayoutMk cId="0" sldId="2147483652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1:29.414" v="11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5:41:29.414" v="11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41:29.414" v="11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1:29.414" v="11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5:41:29.414" v="11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5:41:29.414" v="11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5:41:29.414" v="11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5:41:29.414" v="11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9T05:41:29.414" v="11" actId="790"/>
            <ac:spMkLst>
              <pc:docMk/>
              <pc:sldMasterMk cId="0" sldId="2147483648"/>
              <pc:sldLayoutMk cId="0" sldId="214748365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1:38.118" v="12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5:41:38.118" v="12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1:38.118" v="12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41:38.118" v="12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1:38.118" v="12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1:41.961" v="13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5:41:41.961" v="13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1:41.961" v="13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41:41.961" v="13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1:46.852" v="14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5:41:46.852" v="14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1:46.852" v="14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1:46.852" v="1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1:46.852" v="1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41:46.852" v="1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5:41:46.852" v="14" actId="790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1:56.102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5:41:56.102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1:56.102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41:56.102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1:56.102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1:56.102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41:56.102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2:34.821" v="2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05:42:34.821" v="2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2:34.821" v="2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2:34.821" v="2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2:34.821" v="2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42:34.821" v="22" actId="790"/>
            <ac:spMkLst>
              <pc:docMk/>
              <pc:sldMasterMk cId="0" sldId="2147483648"/>
              <pc:sldLayoutMk cId="0" sldId="214748365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2:38.586" v="2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5:42:38.586" v="2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2:38.586" v="2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2:38.586" v="2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2:38.586" v="2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42:38.586" v="23" actId="790"/>
            <ac:spMkLst>
              <pc:docMk/>
              <pc:sldMasterMk cId="0" sldId="2147483648"/>
              <pc:sldLayoutMk cId="0" sldId="214748365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2:00.633" v="1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9T05:42:00.633" v="1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2:00.633" v="16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42:00.633" v="1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2:00.633" v="1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2:00.633" v="1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42:00.633" v="1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2:04.649" v="17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9T05:42:04.649" v="17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2:04.649" v="17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2:04.649" v="17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2:04.649" v="17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42:04.649" v="17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2:14.383" v="19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9T05:42:14.383" v="19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2:14.383" v="19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2:14.383" v="19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2:14.383" v="19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42:14.383" v="19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2:09.461" v="18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29T05:42:09.461" v="18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5:42:09.461" v="18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2:09.461" v="18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2:09.461" v="18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5:42:09.461" v="18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5:42:09.461" v="18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5:42:09.461" v="18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9T05:42:09.461" v="18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2:23.071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29T05:42:23.071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42:23.071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2:23.071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2:23.071" v="20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5:42:23.071" v="20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5:42:23.071" v="20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5:42:23.071" v="2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5:42:23.071" v="20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9T05:42:23.071" v="20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5:42:23.071" v="20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5:42:30.977" v="21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7-29T05:42:30.977" v="21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6B68CBD0-6560-4C24-BE09-8145DCCF3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4312A95-12EF-4D32-979C-87E4425AB5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B822E-6964-4015-A59F-9EE2068366D3}" type="datetime1">
              <a:rPr lang="da-DK" smtClean="0"/>
              <a:t>29-07-2021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75BAF55-D9F4-484D-A69E-3895A61D1C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AC1E4C3-8EC2-46B1-A20C-082055493E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442C4-342D-4E0C-8E64-D72EFFF5DC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37081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62F9F-95C7-485C-A25C-D3DA7ACEA44A}" type="datetime1">
              <a:rPr lang="da-DK" smtClean="0"/>
              <a:pPr/>
              <a:t>29-07-2021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80FA9-33E2-4D3D-BD06-C9AD627DCCB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37577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80FA9-33E2-4D3D-BD06-C9AD627DCCBE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9936238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E487AE-37B1-46F3-8E74-BECB32287F0F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da-DK" noProof="0"/>
              <a:t>Klik for at redigere titeltypografien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3E7A67-0314-4F7C-9466-8B9C53A59A5D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ECD456-977B-4F76-A90D-AFC938D0ED3E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E2C2D9-8365-400E-B2AC-EB04AD7C74B1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  <p:sp>
        <p:nvSpPr>
          <p:cNvPr id="13" name="Tekstfelt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da-DK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a-DK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03BA1F-90ED-4956-99E2-256995880727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on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8" name="Pladsholder til tekst 3"/>
          <p:cNvSpPr>
            <a:spLocks noGrp="1"/>
          </p:cNvSpPr>
          <p:nvPr>
            <p:ph type="body" sz="half" idx="15" hasCustomPrompt="1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9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16" hasCustomPrompt="1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1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7" hasCustomPrompt="1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78E25E-9923-4A0E-8DE8-F25F38DE296B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led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el 1"/>
          <p:cNvSpPr>
            <a:spLocks noGrp="1"/>
          </p:cNvSpPr>
          <p:nvPr>
            <p:ph type="title" hasCustomPrompt="1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9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0" name="Pladsholder til billede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1" name="Pladsholder til tekst 3"/>
          <p:cNvSpPr>
            <a:spLocks noGrp="1"/>
          </p:cNvSpPr>
          <p:nvPr>
            <p:ph type="body" sz="half" idx="18" hasCustomPrompt="1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2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3" name="Pladsholder til billede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4" name="Pladsholder til tekst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5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6" name="Pladsholder til billede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7" name="Pladsholder til tekst 3"/>
          <p:cNvSpPr>
            <a:spLocks noGrp="1"/>
          </p:cNvSpPr>
          <p:nvPr>
            <p:ph type="body" sz="half" idx="20" hasCustomPrompt="1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6F3BB-AF59-4CEB-B0A0-BF557FA475B9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1" name="Pladsholder til lodret tekst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39249E-085A-4D5D-A28E-D64647E4F9DF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8" name="Pladsholder til lodret tekst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57F50A-9EED-4E7C-9FE3-F2B2C5D69C74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2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DC0EA5-CFEB-4C83-AECE-6B7357280CFB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tion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FB271D-9B1F-42E3-A211-63FA07057DE8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2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1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22B0D5-9445-422F-83EF-37B88C5A16E9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2" name="Pladsholder til indhold 3"/>
          <p:cNvSpPr>
            <a:spLocks noGrp="1"/>
          </p:cNvSpPr>
          <p:nvPr>
            <p:ph sz="quarter" idx="13" hasCustomPrompt="1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3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B69580-C60C-437B-9663-AA956C47E6DF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6B1E36-2E66-445F-824F-D02160B4AAD1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BB2329-0618-4241-9564-CEF8269B4FB6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0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7F0138-3935-47D4-9336-52DF78129F42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67D885-ABD7-40F3-B9AE-A44AC21D2080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led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70135E76-DA70-415C-90BF-E803348DD32F}" type="datetime1">
              <a:rPr lang="da-DK" noProof="0" smtClean="0"/>
              <a:t>29-07-2021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theme/theme12.xml><?xml version="1.0" encoding="utf-8"?>
<a:theme xmlns:a="http://schemas.openxmlformats.org/drawingml/2006/main" name="Dråb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Droplet</ap:Template>
  <ap:TotalTime>13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Dråbe</vt:lpstr>
      <vt:lpstr>PowerPoint-præsentation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2014-09-12T17:25:11Z</dcterms:created>
  <dcterms:modified xsi:type="dcterms:W3CDTF">2021-07-29T05:44:56Z</dcterms:modified>
</cp:coreProperties>
</file>