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6623" autoAdjust="0"/>
  </p:normalViewPr>
  <p:slideViewPr>
    <p:cSldViewPr snapToGrid="0">
      <p:cViewPr varScale="1">
        <p:scale>
          <a:sx n="100" d="100"/>
          <a:sy n="100" d="100"/>
        </p:scale>
        <p:origin x="108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295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7-29T05:30:50.226" v="29" actId="790"/>
      <pc:docMkLst>
        <pc:docMk/>
      </pc:docMkLst>
      <pc:sldChg chg="modSp mod modNotes modNotesTx">
        <pc:chgData name="Fake Test User" userId="SID-0" providerId="Test" clId="FakeClientId" dt="2021-07-29T05:30:03.867" v="25" actId="790"/>
        <pc:sldMkLst>
          <pc:docMk/>
          <pc:sldMk cId="3402371617" sldId="256"/>
        </pc:sldMkLst>
        <pc:spChg chg="mod">
          <ac:chgData name="Fake Test User" userId="SID-0" providerId="Test" clId="FakeClientId" dt="2021-07-29T05:26:29.538" v="0" actId="790"/>
          <ac:spMkLst>
            <pc:docMk/>
            <pc:sldMk cId="3402371617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9T05:26:29.538" v="0" actId="790"/>
          <ac:spMkLst>
            <pc:docMk/>
            <pc:sldMk cId="3402371617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9T05:30:50.226" v="29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7-29T05:26:51.679" v="2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29T05:26:51.679" v="2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29T05:26:51.679" v="2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29T05:26:51.679" v="2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29T05:26:51.679" v="2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9T05:30:50.226" v="29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9T05:30:50.226" v="29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5:30:50.226" v="29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5:30:50.226" v="29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5:30:50.226" v="29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5:30:50.226" v="29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5:27:19.710" v="4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9T05:27:19.710" v="4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5:27:19.710" v="4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5:27:19.710" v="4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5:27:19.710" v="4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5:27:19.710" v="4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5:27:23.898" v="5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9T05:27:23.898" v="5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5:27:23.898" v="5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5:27:23.898" v="5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5:27:23.898" v="5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5:27:23.898" v="5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5:27:28.726" v="6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29T05:27:28.726" v="6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5:27:28.726" v="6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5:27:28.726" v="6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5:27:28.726" v="6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5:27:28.726" v="6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5:27:28.726" v="6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5:27:37.413" v="7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9T05:27:37.413" v="7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5:27:37.413" v="7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5:27:37.413" v="7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5:27:37.413" v="7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5:27:37.413" v="7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5:27:37.413" v="7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5:27:37.413" v="7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05:27:37.413" v="7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5:27:47.398" v="8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9T05:27:47.398" v="8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5:27:47.398" v="8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5:27:47.398" v="8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5:27:47.398" v="8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5:27:51.710" v="9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9T05:27:51.710" v="9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5:27:51.710" v="9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5:27:51.710" v="9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5:27:55.866" v="10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29T05:27:55.866" v="10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5:27:55.866" v="10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5:27:55.866" v="10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5:27:55.866" v="10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5:27:55.866" v="10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5:27:55.866" v="10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5:28:01.757" v="11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7-29T05:28:01.757" v="11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5:28:01.757" v="11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5:28:01.757" v="11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5:28:01.757" v="11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5:28:01.757" v="11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5:28:01.757" v="11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5:28:52.538" v="19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29T05:28:52.538" v="19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5:28:52.538" v="19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5:28:52.538" v="19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5:28:52.538" v="19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5:28:52.538" v="19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5:28:56.226" v="20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29T05:28:56.226" v="20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5:28:56.226" v="20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5:28:56.226" v="20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5:28:56.226" v="20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5:28:56.226" v="20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5:28:06.023" v="12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7-29T05:28:06.023" v="12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5:28:06.023" v="12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5:28:06.023" v="12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5:28:06.023" v="12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5:28:06.023" v="12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5:28:06.023" v="12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5:28:14.882" v="14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7-29T05:28:14.882" v="14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5:28:14.882" v="14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5:28:14.882" v="14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5:28:14.882" v="14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5:28:14.882" v="14" actId="790"/>
            <ac:spMkLst>
              <pc:docMk/>
              <pc:sldMasterMk cId="0" sldId="2147483648"/>
              <pc:sldLayoutMk cId="0" sldId="214748366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5:28:30.445" v="16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7-29T05:28:30.445" v="16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5:28:30.445" v="16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5:28:30.445" v="16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5:28:30.445" v="16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5:28:30.445" v="16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5:28:25.273" v="15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7-29T05:28:25.273" v="15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5:28:25.273" v="15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5:28:25.273" v="15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5:28:25.273" v="15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5:28:25.273" v="15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5:28:25.273" v="15" actId="790"/>
            <ac:spMkLst>
              <pc:docMk/>
              <pc:sldMasterMk cId="0" sldId="2147483648"/>
              <pc:sldLayoutMk cId="0" sldId="2147483666"/>
              <ac:spMk id="9" creationId="{00000000-0000-0000-0000-000000000000}"/>
            </ac:spMkLst>
          </pc:spChg>
          <pc:spChg chg="mod">
            <ac:chgData name="Fake Test User" userId="SID-0" providerId="Test" clId="FakeClientId" dt="2021-07-29T05:28:25.273" v="15" actId="790"/>
            <ac:spMkLst>
              <pc:docMk/>
              <pc:sldMasterMk cId="0" sldId="2147483648"/>
              <pc:sldLayoutMk cId="0" sldId="2147483666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9T05:28:25.273" v="15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5:28:34.804" v="17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7-29T05:28:34.804" v="17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5:28:34.804" v="17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5:28:34.804" v="17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5:28:34.804" v="17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5:28:34.804" v="17" actId="790"/>
            <ac:spMkLst>
              <pc:docMk/>
              <pc:sldMasterMk cId="0" sldId="2147483648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05:28:34.804" v="17" actId="790"/>
            <ac:spMkLst>
              <pc:docMk/>
              <pc:sldMasterMk cId="0" sldId="2147483648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7-29T05:28:34.804" v="17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9T05:28:34.804" v="17" actId="790"/>
            <ac:spMkLst>
              <pc:docMk/>
              <pc:sldMasterMk cId="0" sldId="2147483648"/>
              <pc:sldLayoutMk cId="0" sldId="2147483667"/>
              <ac:spMk id="11" creationId="{00000000-0000-0000-0000-000000000000}"/>
            </ac:spMkLst>
          </pc:spChg>
          <pc:spChg chg="mod">
            <ac:chgData name="Fake Test User" userId="SID-0" providerId="Test" clId="FakeClientId" dt="2021-07-29T05:28:34.804" v="17" actId="790"/>
            <ac:spMkLst>
              <pc:docMk/>
              <pc:sldMasterMk cId="0" sldId="2147483648"/>
              <pc:sldLayoutMk cId="0" sldId="2147483667"/>
              <ac:spMk id="12" creationId="{00000000-0000-0000-0000-000000000000}"/>
            </ac:spMkLst>
          </pc:spChg>
          <pc:spChg chg="mod">
            <ac:chgData name="Fake Test User" userId="SID-0" providerId="Test" clId="FakeClientId" dt="2021-07-29T05:28:34.804" v="17" actId="790"/>
            <ac:spMkLst>
              <pc:docMk/>
              <pc:sldMasterMk cId="0" sldId="2147483648"/>
              <pc:sldLayoutMk cId="0" sldId="214748366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5:28:47.288" v="18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7-29T05:28:47.288" v="18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5:28:47.288" v="18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5:28:47.288" v="18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5:28:47.288" v="18" actId="790"/>
            <ac:spMkLst>
              <pc:docMk/>
              <pc:sldMasterMk cId="0" sldId="2147483648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7-29T05:28:47.288" v="18" actId="790"/>
            <ac:spMkLst>
              <pc:docMk/>
              <pc:sldMasterMk cId="0" sldId="2147483648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7-29T05:28:47.288" v="18" actId="790"/>
            <ac:spMkLst>
              <pc:docMk/>
              <pc:sldMasterMk cId="0" sldId="2147483648"/>
              <pc:sldLayoutMk cId="0" sldId="2147483668"/>
              <ac:spMk id="21" creationId="{00000000-0000-0000-0000-000000000000}"/>
            </ac:spMkLst>
          </pc:spChg>
          <pc:spChg chg="mod">
            <ac:chgData name="Fake Test User" userId="SID-0" providerId="Test" clId="FakeClientId" dt="2021-07-29T05:28:47.288" v="18" actId="790"/>
            <ac:spMkLst>
              <pc:docMk/>
              <pc:sldMasterMk cId="0" sldId="2147483648"/>
              <pc:sldLayoutMk cId="0" sldId="2147483668"/>
              <ac:spMk id="22" creationId="{00000000-0000-0000-0000-000000000000}"/>
            </ac:spMkLst>
          </pc:spChg>
          <pc:spChg chg="mod">
            <ac:chgData name="Fake Test User" userId="SID-0" providerId="Test" clId="FakeClientId" dt="2021-07-29T05:28:47.288" v="18" actId="790"/>
            <ac:spMkLst>
              <pc:docMk/>
              <pc:sldMasterMk cId="0" sldId="2147483648"/>
              <pc:sldLayoutMk cId="0" sldId="2147483668"/>
              <ac:spMk id="23" creationId="{00000000-0000-0000-0000-000000000000}"/>
            </ac:spMkLst>
          </pc:spChg>
          <pc:spChg chg="mod">
            <ac:chgData name="Fake Test User" userId="SID-0" providerId="Test" clId="FakeClientId" dt="2021-07-29T05:28:47.288" v="18" actId="790"/>
            <ac:spMkLst>
              <pc:docMk/>
              <pc:sldMasterMk cId="0" sldId="2147483648"/>
              <pc:sldLayoutMk cId="0" sldId="2147483668"/>
              <ac:spMk id="24" creationId="{00000000-0000-0000-0000-000000000000}"/>
            </ac:spMkLst>
          </pc:spChg>
          <pc:spChg chg="mod">
            <ac:chgData name="Fake Test User" userId="SID-0" providerId="Test" clId="FakeClientId" dt="2021-07-29T05:28:47.288" v="18" actId="790"/>
            <ac:spMkLst>
              <pc:docMk/>
              <pc:sldMasterMk cId="0" sldId="2147483648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7-29T05:28:47.288" v="18" actId="790"/>
            <ac:spMkLst>
              <pc:docMk/>
              <pc:sldMasterMk cId="0" sldId="2147483648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7-29T05:28:47.288" v="18" actId="790"/>
            <ac:spMkLst>
              <pc:docMk/>
              <pc:sldMasterMk cId="0" sldId="2147483648"/>
              <pc:sldLayoutMk cId="0" sldId="2147483668"/>
              <ac:spMk id="27" creationId="{00000000-0000-0000-0000-000000000000}"/>
            </ac:spMkLst>
          </pc:spChg>
          <pc:spChg chg="mod">
            <ac:chgData name="Fake Test User" userId="SID-0" providerId="Test" clId="FakeClientId" dt="2021-07-29T05:28:47.288" v="18" actId="790"/>
            <ac:spMkLst>
              <pc:docMk/>
              <pc:sldMasterMk cId="0" sldId="2147483648"/>
              <pc:sldLayoutMk cId="0" sldId="2147483668"/>
              <ac:spMk id="30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3830F406-B92B-4CB4-8543-DBE5CC02DE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7ED11BDB-91B8-476C-9EBA-E07ED63AE7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C7839-3EE8-4ED1-BA1B-2228F4C4C54F}" type="datetime1">
              <a:rPr lang="da-DK" smtClean="0"/>
              <a:t>29-07-2021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70BD2C0-94A9-40AF-A7FC-393E8685339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A254923-AF5D-48FA-931D-E6F782B4A65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F2D3E-3A33-4513-95D0-F1C83646F7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31103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noProof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8DC81-F938-4A7A-84FD-AAD4E813257D}" type="datetime1">
              <a:rPr lang="da-DK" noProof="0" smtClean="0"/>
              <a:pPr/>
              <a:t>29-07-2021</a:t>
            </a:fld>
            <a:endParaRPr lang="da-DK" noProof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CD821-D0C0-4932-A8B1-9C97A544D094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9791261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CD821-D0C0-4932-A8B1-9C97A544D094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3162663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5777" y="4697360"/>
            <a:ext cx="10822034" cy="819355"/>
          </a:xfrm>
        </p:spPr>
        <p:txBody>
          <a:bodyPr rtlCol="0" anchor="b"/>
          <a:lstStyle>
            <a:lvl1pPr algn="l">
              <a:defRPr sz="320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billede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5516715"/>
            <a:ext cx="10820400" cy="701969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0E3567-34DF-406D-B9FA-3AAB63F7C448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rtlCol="0" anchor="b">
            <a:normAutofit/>
          </a:bodyPr>
          <a:lstStyle>
            <a:lvl1pPr algn="l">
              <a:defRPr sz="6000"/>
            </a:lvl1pPr>
          </a:lstStyle>
          <a:p>
            <a:pPr rtl="0"/>
            <a:r>
              <a:rPr lang="da-DK" noProof="0"/>
              <a:t>Klik for at redigere titeltypografien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 rtlCol="0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a-DK" noProof="0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 rtlCol="0"/>
          <a:lstStyle/>
          <a:p>
            <a:pPr rtl="0"/>
            <a:fld id="{9F6FF9EE-85B6-488A-A6EB-18A2BB06A0A2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5800" y="753532"/>
            <a:ext cx="10820400" cy="2802467"/>
          </a:xfrm>
        </p:spPr>
        <p:txBody>
          <a:bodyPr rtlCol="0" anchor="ctr"/>
          <a:lstStyle>
            <a:lvl1pPr algn="l">
              <a:defRPr sz="320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024467" y="3649133"/>
            <a:ext cx="10130516" cy="99906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46372B06-25CA-4C5F-819D-3AEC0C759B01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led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24467" y="753533"/>
            <a:ext cx="10151533" cy="2604495"/>
          </a:xfrm>
        </p:spPr>
        <p:txBody>
          <a:bodyPr rtlCol="0" anchor="ctr"/>
          <a:lstStyle>
            <a:lvl1pPr algn="l">
              <a:defRPr sz="320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12" name="Pladsholder til tekst 3"/>
          <p:cNvSpPr>
            <a:spLocks noGrp="1"/>
          </p:cNvSpPr>
          <p:nvPr>
            <p:ph type="body" sz="half" idx="13" hasCustomPrompt="1"/>
          </p:nvPr>
        </p:nvSpPr>
        <p:spPr>
          <a:xfrm>
            <a:off x="1303865" y="3365556"/>
            <a:ext cx="9592736" cy="44444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024467" y="3959862"/>
            <a:ext cx="10151533" cy="679871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D29E26CA-9DB5-43BB-8F9F-F71FCB216E13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  <p:sp>
        <p:nvSpPr>
          <p:cNvPr id="9" name="Tekstfelt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da-DK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0" name="Tekstfelt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da-DK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24495" y="1124701"/>
            <a:ext cx="10146186" cy="2511835"/>
          </a:xfrm>
        </p:spPr>
        <p:txBody>
          <a:bodyPr rtlCol="0" anchor="b"/>
          <a:lstStyle>
            <a:lvl1pPr algn="l">
              <a:defRPr sz="320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024467" y="3648315"/>
            <a:ext cx="10144654" cy="99988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7EFE36C5-CB84-42E3-8E42-D90063E7212F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"/>
          <p:cNvSpPr>
            <a:spLocks noGrp="1"/>
          </p:cNvSpPr>
          <p:nvPr>
            <p:ph type="title" hasCustomPrompt="1"/>
          </p:nvPr>
        </p:nvSpPr>
        <p:spPr>
          <a:xfrm>
            <a:off x="2895600" y="761999"/>
            <a:ext cx="8610599" cy="1303867"/>
          </a:xfrm>
        </p:spPr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685800" y="2202080"/>
            <a:ext cx="3456432" cy="617320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8" name="Pladsholder til tekst 3"/>
          <p:cNvSpPr>
            <a:spLocks noGrp="1"/>
          </p:cNvSpPr>
          <p:nvPr>
            <p:ph type="body" sz="half" idx="15" hasCustomPrompt="1"/>
          </p:nvPr>
        </p:nvSpPr>
        <p:spPr>
          <a:xfrm>
            <a:off x="685799" y="2904565"/>
            <a:ext cx="3456432" cy="331413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9" name="Pladsholder til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368800" y="2201333"/>
            <a:ext cx="3456432" cy="626534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10" name="Pladsholder til tekst 3"/>
          <p:cNvSpPr>
            <a:spLocks noGrp="1"/>
          </p:cNvSpPr>
          <p:nvPr>
            <p:ph type="body" sz="half" idx="16" hasCustomPrompt="1"/>
          </p:nvPr>
        </p:nvSpPr>
        <p:spPr>
          <a:xfrm>
            <a:off x="4366858" y="2904067"/>
            <a:ext cx="3456432" cy="331461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11" name="Pladsholder til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8051800" y="2192866"/>
            <a:ext cx="3456432" cy="626534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12" name="Pladsholder til tekst 3"/>
          <p:cNvSpPr>
            <a:spLocks noGrp="1"/>
          </p:cNvSpPr>
          <p:nvPr>
            <p:ph type="body" sz="half" idx="17" hasCustomPrompt="1"/>
          </p:nvPr>
        </p:nvSpPr>
        <p:spPr>
          <a:xfrm>
            <a:off x="8051801" y="2904565"/>
            <a:ext cx="3456432" cy="331413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9823D4-D148-4B39-BEA9-5075D6FE5DA6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1"/>
          <p:cNvSpPr>
            <a:spLocks noGrp="1"/>
          </p:cNvSpPr>
          <p:nvPr>
            <p:ph type="title" hasCustomPrompt="1"/>
          </p:nvPr>
        </p:nvSpPr>
        <p:spPr>
          <a:xfrm>
            <a:off x="2895600" y="762000"/>
            <a:ext cx="8610599" cy="1295400"/>
          </a:xfrm>
        </p:spPr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19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688618" y="4191000"/>
            <a:ext cx="3451582" cy="682765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20" name="Pladsholder til billede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21" name="Pladsholder til tekst 3"/>
          <p:cNvSpPr>
            <a:spLocks noGrp="1"/>
          </p:cNvSpPr>
          <p:nvPr>
            <p:ph type="body" sz="half" idx="18" hasCustomPrompt="1"/>
          </p:nvPr>
        </p:nvSpPr>
        <p:spPr>
          <a:xfrm>
            <a:off x="688618" y="4873764"/>
            <a:ext cx="3451582" cy="1344921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22" name="Pladsholder til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374263" y="4191000"/>
            <a:ext cx="3448935" cy="682765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23" name="Pladsholder til billede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24" name="Pladsholder til tekst 3"/>
          <p:cNvSpPr>
            <a:spLocks noGrp="1"/>
          </p:cNvSpPr>
          <p:nvPr>
            <p:ph type="body" sz="half" idx="19" hasCustomPrompt="1"/>
          </p:nvPr>
        </p:nvSpPr>
        <p:spPr>
          <a:xfrm>
            <a:off x="4374264" y="4873763"/>
            <a:ext cx="3448935" cy="1344921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25" name="Pladsholder til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8049731" y="4191000"/>
            <a:ext cx="3456469" cy="682765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26" name="Pladsholder til billede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27" name="Pladsholder til tekst 3"/>
          <p:cNvSpPr>
            <a:spLocks noGrp="1"/>
          </p:cNvSpPr>
          <p:nvPr>
            <p:ph type="body" sz="half" idx="20" hasCustomPrompt="1"/>
          </p:nvPr>
        </p:nvSpPr>
        <p:spPr>
          <a:xfrm>
            <a:off x="8049731" y="4873761"/>
            <a:ext cx="3452445" cy="1344921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DDEBB7-C968-43FF-B6B9-39433240B70D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2194559"/>
            <a:ext cx="10820400" cy="4024125"/>
          </a:xfrm>
        </p:spPr>
        <p:txBody>
          <a:bodyPr vert="eaVert"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C20257C-C0A5-4D71-AEBF-7D832677AF89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Lodret titel 1"/>
          <p:cNvSpPr>
            <a:spLocks noGrp="1"/>
          </p:cNvSpPr>
          <p:nvPr>
            <p:ph type="title" orient="vert" hasCustomPrompt="1"/>
          </p:nvPr>
        </p:nvSpPr>
        <p:spPr>
          <a:xfrm>
            <a:off x="9448800" y="745066"/>
            <a:ext cx="2057400" cy="3903133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1024466" y="745067"/>
            <a:ext cx="8204201" cy="3903133"/>
          </a:xfrm>
        </p:spPr>
        <p:txBody>
          <a:bodyPr vert="eaVert"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E4DA44DF-C60F-457F-B537-F33EC9866285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18AAB3-7EB9-421A-BFD3-DAEA448B5825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tion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5800" y="753533"/>
            <a:ext cx="10820399" cy="2801935"/>
          </a:xfrm>
        </p:spPr>
        <p:txBody>
          <a:bodyPr rtlCol="0" anchor="b">
            <a:normAutofit/>
          </a:bodyPr>
          <a:lstStyle>
            <a:lvl1pPr algn="r">
              <a:defRPr sz="400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1024467" y="3641725"/>
            <a:ext cx="10490200" cy="955675"/>
          </a:xfrm>
        </p:spPr>
        <p:txBody>
          <a:bodyPr rtlCol="0"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91D99468-9E91-4DFF-B185-9142F222E3B0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685800" y="2194559"/>
            <a:ext cx="5334000" cy="4024125"/>
          </a:xfrm>
        </p:spPr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 hasCustomPrompt="1"/>
          </p:nvPr>
        </p:nvSpPr>
        <p:spPr>
          <a:xfrm>
            <a:off x="6172200" y="2194559"/>
            <a:ext cx="5334000" cy="4024125"/>
          </a:xfrm>
        </p:spPr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A90305-FD89-4FD9-81EE-48CDE77258EA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895600" y="762000"/>
            <a:ext cx="8610600" cy="1295400"/>
          </a:xfrm>
        </p:spPr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914409" y="2183802"/>
            <a:ext cx="5079991" cy="823912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 hasCustomPrompt="1"/>
          </p:nvPr>
        </p:nvSpPr>
        <p:spPr>
          <a:xfrm>
            <a:off x="685800" y="3132666"/>
            <a:ext cx="5311775" cy="3086019"/>
          </a:xfrm>
        </p:spPr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400800" y="2183802"/>
            <a:ext cx="5105400" cy="823912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 hasCustomPrompt="1"/>
          </p:nvPr>
        </p:nvSpPr>
        <p:spPr>
          <a:xfrm>
            <a:off x="6172200" y="3132666"/>
            <a:ext cx="5334000" cy="3086019"/>
          </a:xfrm>
        </p:spPr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C66B96-E8BD-4A62-B0A7-683CBB8CD01E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8A90E6-05D1-4983-B0B8-52AFCE72A702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357FE7-401F-4352-A9A9-9B4B68C291F9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5800" y="1524000"/>
            <a:ext cx="4114800" cy="1600200"/>
          </a:xfrm>
        </p:spPr>
        <p:txBody>
          <a:bodyPr rtlCol="0" anchor="b"/>
          <a:lstStyle>
            <a:lvl1pPr algn="l">
              <a:defRPr sz="320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4995582" y="746759"/>
            <a:ext cx="6510618" cy="5471925"/>
          </a:xfrm>
        </p:spPr>
        <p:txBody>
          <a:bodyPr rtlCol="0" anchor="ctr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3124199"/>
            <a:ext cx="4114800" cy="3094485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428E9A-6A9B-4EE3-8066-927F7A9C18C8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5800" y="1524000"/>
            <a:ext cx="6873240" cy="1600200"/>
          </a:xfrm>
        </p:spPr>
        <p:txBody>
          <a:bodyPr rtlCol="0" anchor="b"/>
          <a:lstStyle>
            <a:lvl1pPr algn="l">
              <a:defRPr sz="320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billede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3124199"/>
            <a:ext cx="6873240" cy="3094485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9704FC-ED56-4A21-AC82-C45150A0EF7F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12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a-DK" noProof="0" dirty="0"/>
              <a:t>Klik for at redigere i master</a:t>
            </a:r>
          </a:p>
          <a:p>
            <a:pPr lvl="1" rtl="0"/>
            <a:r>
              <a:rPr lang="da-DK" noProof="0" dirty="0"/>
              <a:t>Andet niveau</a:t>
            </a:r>
          </a:p>
          <a:p>
            <a:pPr lvl="2" rtl="0"/>
            <a:r>
              <a:rPr lang="da-DK" noProof="0" dirty="0"/>
              <a:t>Tredje niveau</a:t>
            </a:r>
          </a:p>
          <a:p>
            <a:pPr lvl="3" rtl="0"/>
            <a:r>
              <a:rPr lang="da-DK" noProof="0" dirty="0"/>
              <a:t>Fjerde niveau</a:t>
            </a:r>
          </a:p>
          <a:p>
            <a:pPr lvl="4" rtl="0"/>
            <a:r>
              <a:rPr lang="da-DK" noProof="0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C38BED5-CC5B-427C-8A5E-F16AD7E002FF}" type="datetime1">
              <a:rPr lang="da-DK" noProof="0" smtClean="0"/>
              <a:t>29-07-2021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2371617"/>
      </p:ext>
    </p:extLst>
  </p:cSld>
  <p:clrMapOvr>
    <a:masterClrMapping/>
  </p:clrMapOvr>
</p:sld>
</file>

<file path=ppt/theme/theme12.xml><?xml version="1.0" encoding="utf-8"?>
<a:theme xmlns:a="http://schemas.openxmlformats.org/drawingml/2006/main" name="Dampspor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TC104033937[[fn=Vapor Trail]]</ap:Template>
  <ap:TotalTime>5</ap:TotalTime>
  <ap:Words>1</ap:Words>
  <ap:PresentationFormat>Widescreen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Century Gothic</vt:lpstr>
      <vt:lpstr>Dampspor</vt:lpstr>
      <vt:lpstr>PowerPoint-præsentation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2013-07-15T20:26:09Z</dcterms:created>
  <dcterms:modified xsi:type="dcterms:W3CDTF">2021-07-29T05:30:55Z</dcterms:modified>
</cp:coreProperties>
</file>