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5" d="100"/>
          <a:sy n="75" d="100"/>
        </p:scale>
        <p:origin x="1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3DAE-A930-409F-B1AB-C7969086F7D8}" type="datetimeFigureOut">
              <a:rPr lang="da-DK" smtClean="0"/>
              <a:t>30-07-2013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CF2-62CC-45AD-8443-79C0022207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5094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3DAE-A930-409F-B1AB-C7969086F7D8}" type="datetimeFigureOut">
              <a:rPr lang="da-DK" smtClean="0"/>
              <a:t>30-07-2013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CF2-62CC-45AD-8443-79C0022207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8995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3DAE-A930-409F-B1AB-C7969086F7D8}" type="datetimeFigureOut">
              <a:rPr lang="da-DK" smtClean="0"/>
              <a:t>30-07-2013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CF2-62CC-45AD-8443-79C0022207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555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3DAE-A930-409F-B1AB-C7969086F7D8}" type="datetimeFigureOut">
              <a:rPr lang="da-DK" smtClean="0"/>
              <a:t>30-07-2013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CF2-62CC-45AD-8443-79C0022207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8109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3DAE-A930-409F-B1AB-C7969086F7D8}" type="datetimeFigureOut">
              <a:rPr lang="da-DK" smtClean="0"/>
              <a:t>30-07-2013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CF2-62CC-45AD-8443-79C0022207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955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3DAE-A930-409F-B1AB-C7969086F7D8}" type="datetimeFigureOut">
              <a:rPr lang="da-DK" smtClean="0"/>
              <a:t>30-07-2013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CF2-62CC-45AD-8443-79C0022207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660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3DAE-A930-409F-B1AB-C7969086F7D8}" type="datetimeFigureOut">
              <a:rPr lang="da-DK" smtClean="0"/>
              <a:t>30-07-2013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CF2-62CC-45AD-8443-79C0022207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7484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3DAE-A930-409F-B1AB-C7969086F7D8}" type="datetimeFigureOut">
              <a:rPr lang="da-DK" smtClean="0"/>
              <a:t>30-07-2013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CF2-62CC-45AD-8443-79C0022207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0698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3DAE-A930-409F-B1AB-C7969086F7D8}" type="datetimeFigureOut">
              <a:rPr lang="da-DK" smtClean="0"/>
              <a:t>30-07-2013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CF2-62CC-45AD-8443-79C0022207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4802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3DAE-A930-409F-B1AB-C7969086F7D8}" type="datetimeFigureOut">
              <a:rPr lang="da-DK" smtClean="0"/>
              <a:t>30-07-2013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CF2-62CC-45AD-8443-79C0022207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624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3DAE-A930-409F-B1AB-C7969086F7D8}" type="datetimeFigureOut">
              <a:rPr lang="da-DK" smtClean="0"/>
              <a:t>30-07-2013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CF2-62CC-45AD-8443-79C0022207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8979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43DAE-A930-409F-B1AB-C7969086F7D8}" type="datetimeFigureOut">
              <a:rPr lang="da-DK" smtClean="0"/>
              <a:t>30-07-2013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A1CF2-62CC-45AD-8443-79C0022207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304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7917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Chalalai Sarakor</dc:creator>
  <cp:lastModifiedBy>Chalalai Sarakor</cp:lastModifiedBy>
  <cp:revision>1</cp:revision>
  <dcterms:created xsi:type="dcterms:W3CDTF">2013-07-30T11:07:41Z</dcterms:created>
  <dcterms:modified xsi:type="dcterms:W3CDTF">2013-07-30T11:07:51Z</dcterms:modified>
</cp:coreProperties>
</file>