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00" d="100"/>
          <a:sy n="100" d="100"/>
        </p:scale>
        <p:origin x="282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362B153D-FC77-485A-ADC2-5A1EE8D5BC79}" type="datetimeFigureOut">
              <a:rPr lang="da-DK" smtClean="0"/>
              <a:t>26-07-2013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1081D9BC-9FEC-4C4D-8539-A666C239FC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0C18CC07-E68B-4EF0-819A-90CFB034D5DF}" type="datetimeFigureOut">
              <a:t>26-07-2013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623B333F-CBE9-456F-975B-18C870A753A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/>
              <a:t>tildelt til</a:t>
            </a:r>
          </a:p>
        </p:txBody>
      </p:sp>
      <p:sp>
        <p:nvSpPr>
          <p:cNvPr id="8" name="Tekstboks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/>
              <a:t>som en anerkendelse af</a:t>
            </a:r>
          </a:p>
        </p:txBody>
      </p:sp>
      <p:sp>
        <p:nvSpPr>
          <p:cNvPr id="9" name="Pladsholder til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1800" baseline="0"/>
            </a:lvl1pPr>
            <a:lvl2pPr marL="0" indent="0" latinLnBrk="0">
              <a:spcBef>
                <a:spcPts val="0"/>
              </a:spcBef>
              <a:buNone/>
              <a:defRPr lang="da-DK" sz="1800"/>
            </a:lvl2pPr>
            <a:lvl3pPr marL="0" indent="0" latinLnBrk="0">
              <a:spcBef>
                <a:spcPts val="0"/>
              </a:spcBef>
              <a:buNone/>
              <a:defRPr lang="da-DK" sz="1800"/>
            </a:lvl3pPr>
            <a:lvl4pPr marL="0" indent="0" latinLnBrk="0">
              <a:spcBef>
                <a:spcPts val="0"/>
              </a:spcBef>
              <a:buNone/>
              <a:defRPr lang="da-DK" sz="1800"/>
            </a:lvl4pPr>
            <a:lvl5pPr marL="0" indent="0" latinLnBrk="0">
              <a:spcBef>
                <a:spcPts val="0"/>
              </a:spcBef>
              <a:buNone/>
              <a:defRPr lang="da-DK" sz="1800"/>
            </a:lvl5pPr>
            <a:lvl6pPr marL="0" indent="0" latinLnBrk="0">
              <a:spcBef>
                <a:spcPts val="0"/>
              </a:spcBef>
              <a:buNone/>
              <a:defRPr lang="da-DK"/>
            </a:lvl6pPr>
            <a:lvl7pPr marL="0" indent="0" latinLnBrk="0">
              <a:spcBef>
                <a:spcPts val="0"/>
              </a:spcBef>
              <a:buNone/>
              <a:defRPr lang="da-DK"/>
            </a:lvl7pPr>
            <a:lvl8pPr marL="0" indent="0" latinLnBrk="0">
              <a:spcBef>
                <a:spcPts val="0"/>
              </a:spcBef>
              <a:buNone/>
              <a:defRPr lang="da-DK"/>
            </a:lvl8pPr>
            <a:lvl9pPr marL="0" indent="0" latinLnBrk="0">
              <a:spcBef>
                <a:spcPts val="0"/>
              </a:spcBef>
              <a:buNone/>
              <a:defRPr lang="da-DK"/>
            </a:lvl9pPr>
          </a:lstStyle>
          <a:p>
            <a:pPr lvl="0"/>
            <a:r>
              <a:rPr lang="da-DK"/>
              <a:t>beskriv bidraget eller årsagen til belønningen her</a:t>
            </a:r>
          </a:p>
        </p:txBody>
      </p:sp>
      <p:sp>
        <p:nvSpPr>
          <p:cNvPr id="10" name="Pladsholder til tekst 11"/>
          <p:cNvSpPr txBox="1">
            <a:spLocks/>
          </p:cNvSpPr>
          <p:nvPr userDrawn="1"/>
        </p:nvSpPr>
        <p:spPr>
          <a:xfrm>
            <a:off x="1088136" y="5257800"/>
            <a:ext cx="1121664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400" cap="none" dirty="0">
                <a:latin typeface="Gabriola" panose="04040605051002020D02" pitchFamily="82" charset="0"/>
              </a:rPr>
              <a:t>Underskrevet</a:t>
            </a:r>
          </a:p>
        </p:txBody>
      </p:sp>
      <p:sp>
        <p:nvSpPr>
          <p:cNvPr id="11" name="Pladsholder til tekst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da-DK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da-DK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1400" cap="none">
                <a:latin typeface="Gabriola" panose="04040605051002020D02" pitchFamily="82" charset="0"/>
              </a:rPr>
              <a:t>Dato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dsholder til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da-DK" sz="1400"/>
            </a:lvl1pPr>
            <a:lvl2pPr marL="0" indent="0" latinLnBrk="0">
              <a:spcBef>
                <a:spcPts val="0"/>
              </a:spcBef>
              <a:buNone/>
              <a:defRPr lang="da-DK" sz="1800"/>
            </a:lvl2pPr>
            <a:lvl3pPr marL="0" indent="0" latinLnBrk="0">
              <a:spcBef>
                <a:spcPts val="0"/>
              </a:spcBef>
              <a:buNone/>
              <a:defRPr lang="da-DK" sz="1800"/>
            </a:lvl3pPr>
            <a:lvl4pPr marL="0" indent="0" latinLnBrk="0">
              <a:spcBef>
                <a:spcPts val="0"/>
              </a:spcBef>
              <a:buNone/>
              <a:defRPr lang="da-DK" sz="1800"/>
            </a:lvl4pPr>
            <a:lvl5pPr marL="0" indent="0" latinLnBrk="0">
              <a:spcBef>
                <a:spcPts val="0"/>
              </a:spcBef>
              <a:buNone/>
              <a:defRPr lang="da-DK" sz="1800"/>
            </a:lvl5pPr>
            <a:lvl6pPr marL="0" indent="0" latinLnBrk="0">
              <a:spcBef>
                <a:spcPts val="0"/>
              </a:spcBef>
              <a:buNone/>
              <a:defRPr lang="da-DK"/>
            </a:lvl6pPr>
            <a:lvl7pPr marL="0" indent="0" latinLnBrk="0">
              <a:spcBef>
                <a:spcPts val="0"/>
              </a:spcBef>
              <a:buNone/>
              <a:defRPr lang="da-DK"/>
            </a:lvl7pPr>
            <a:lvl8pPr marL="0" indent="0" latinLnBrk="0">
              <a:spcBef>
                <a:spcPts val="0"/>
              </a:spcBef>
              <a:buNone/>
              <a:defRPr lang="da-DK"/>
            </a:lvl8pPr>
            <a:lvl9pPr marL="0" indent="0" latinLnBrk="0">
              <a:spcBef>
                <a:spcPts val="0"/>
              </a:spcBef>
              <a:buNone/>
              <a:defRPr lang="da-DK"/>
            </a:lvl9pPr>
          </a:lstStyle>
          <a:p>
            <a:pPr lvl="0"/>
            <a:r>
              <a:rPr lang="da-DK"/>
              <a:t>tilføj dato</a:t>
            </a:r>
          </a:p>
        </p:txBody>
      </p:sp>
      <p:sp>
        <p:nvSpPr>
          <p:cNvPr id="16" name="Pladsholder til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da-DK" sz="6000"/>
            </a:lvl1pPr>
            <a:lvl2pPr marL="0" indent="0" latinLnBrk="0">
              <a:spcBef>
                <a:spcPts val="0"/>
              </a:spcBef>
              <a:buNone/>
              <a:defRPr lang="da-DK" sz="1800"/>
            </a:lvl2pPr>
            <a:lvl3pPr marL="0" indent="0" latinLnBrk="0">
              <a:spcBef>
                <a:spcPts val="0"/>
              </a:spcBef>
              <a:buNone/>
              <a:defRPr lang="da-DK" sz="1800"/>
            </a:lvl3pPr>
            <a:lvl4pPr marL="0" indent="0" latinLnBrk="0">
              <a:spcBef>
                <a:spcPts val="0"/>
              </a:spcBef>
              <a:buNone/>
              <a:defRPr lang="da-DK" sz="1800"/>
            </a:lvl4pPr>
            <a:lvl5pPr marL="0" indent="0" latinLnBrk="0">
              <a:spcBef>
                <a:spcPts val="0"/>
              </a:spcBef>
              <a:buNone/>
              <a:defRPr lang="da-DK" sz="1800"/>
            </a:lvl5pPr>
            <a:lvl6pPr marL="0" indent="0" latinLnBrk="0">
              <a:spcBef>
                <a:spcPts val="0"/>
              </a:spcBef>
              <a:buNone/>
              <a:defRPr lang="da-DK"/>
            </a:lvl6pPr>
            <a:lvl7pPr marL="0" indent="0" latinLnBrk="0">
              <a:spcBef>
                <a:spcPts val="0"/>
              </a:spcBef>
              <a:buNone/>
              <a:defRPr lang="da-DK"/>
            </a:lvl7pPr>
            <a:lvl8pPr marL="0" indent="0" latinLnBrk="0">
              <a:spcBef>
                <a:spcPts val="0"/>
              </a:spcBef>
              <a:buNone/>
              <a:defRPr lang="da-DK"/>
            </a:lvl8pPr>
            <a:lvl9pPr marL="0" indent="0" latinLnBrk="0">
              <a:spcBef>
                <a:spcPts val="0"/>
              </a:spcBef>
              <a:buNone/>
              <a:defRPr lang="da-DK"/>
            </a:lvl9pPr>
          </a:lstStyle>
          <a:p>
            <a:pPr lvl="0"/>
            <a:r>
              <a:rPr lang="da-DK"/>
              <a:t>Modtagerens navn</a:t>
            </a:r>
          </a:p>
        </p:txBody>
      </p:sp>
      <p:sp>
        <p:nvSpPr>
          <p:cNvPr id="17" name="Tekstboks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4800"/>
              <a:t>Månedens medarbejder</a:t>
            </a:r>
          </a:p>
        </p:txBody>
      </p:sp>
      <p:sp>
        <p:nvSpPr>
          <p:cNvPr id="19" name="Ramme 108"/>
          <p:cNvSpPr/>
          <p:nvPr userDrawn="1"/>
        </p:nvSpPr>
        <p:spPr>
          <a:xfrm>
            <a:off x="319313" y="243114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20" name="Gruppe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" name="Kombinationstegning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Kombinationstegning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Kombinationstegning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Kombinationstegning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Kombinationstegning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Kombinationstegning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Kombinationstegning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Kombinationstegning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Kombinationstegning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Kombinationstegning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Kombinationstegning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Kombinationstegning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Kombinationstegning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Kombinationstegning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Kombinationstegning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Kombinationstegning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Kombinationstegning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Kombinationstegning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Kombinationstegning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Kombinationstegning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Kombinationstegning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Kombinationstegning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Kombinationstegning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Kombinationstegning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Kombinationstegning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Kombinationstegning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Kombinationstegning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Kombinationstegning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Kombinationstegning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Kombinationstegning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Kombinationstegning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Kombinationstegning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Kombinationstegning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Kombinationstegning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Kombinationstegning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Kombinationstegning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Kombinationstegning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Kombinationstegning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Kombinationstegning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Kombinationstegning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Kombinationstegning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Kombinationstegning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Kombinationstegning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Kombinationstegning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Kombinationstegning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Kombinationstegning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Kombinationstegning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Kombinationstegning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Kombinationstegning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Kombinationstegning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Kombinationstegning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Kombinationstegning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Kombinationstegning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Kombinationstegning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Kombinationstegning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Kombinationstegning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Kombinationstegning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Kombinationstegning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Kombinationstegning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Kombinationstegning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Kombinationstegning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Kombinationstegning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Kombinationstegning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Kombinationstegning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Kombinationstegning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Kombinationstegning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Kombinationstegning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Kombinationstegning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Kombinationstegning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Kombinationstegning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Kombinationstegning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1" name="Kombinationstegning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92" name="Rektangel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26-07-2013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da-DK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/>
              <a:t>din dedikation, din indsats og dit hårde arbejde</a:t>
            </a:r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Mandag d. 23.09.12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 err="1"/>
              <a:t>Yukari</a:t>
            </a:r>
            <a:r>
              <a:rPr lang="da-DK" dirty="0"/>
              <a:t> </a:t>
            </a:r>
            <a:r>
              <a:rPr lang="da-DK" dirty="0" err="1"/>
              <a:t>Kemmotsu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kat til månedens medarbejder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Skærmshow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Certifikat til månedens medarbejder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/>
  <cp:lastModifiedBy/>
  <cp:revision>2</cp:revision>
  <dcterms:created xsi:type="dcterms:W3CDTF">2012-09-23T16:08:27Z</dcterms:created>
  <dcterms:modified xsi:type="dcterms:W3CDTF">2013-07-26T10:29:31Z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