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p:scale>
          <a:sx n="100" d="100"/>
          <a:sy n="100" d="100"/>
        </p:scale>
        <p:origin x="1662" y="72"/>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AA7F96A5-B40C-4591-A94D-05A85DE82A47}" type="datetimeFigureOut">
              <a:rPr lang="da-DK"/>
              <a:t>16-07-2013</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dias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8AE55127-CA2D-4BC4-8CFE-F19148CDFE65}" type="slidenum">
              <a:rPr lang="da-DK"/>
              <a:t>‹nr.›</a:t>
            </a:fld>
            <a:endParaRPr lang="da-DK"/>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A27FC828-8F12-4CF0-9AF3-FA4FDDB6EB28}" type="datetimeFigureOut">
              <a:t>16-07-2013</a:t>
            </a:fld>
            <a:endParaRPr lang="da-DK"/>
          </a:p>
        </p:txBody>
      </p:sp>
      <p:sp>
        <p:nvSpPr>
          <p:cNvPr id="4" name="Pladsholder til diasbillede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dias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746B6C3F-CB80-4F8D-9D19-17AA7E3C7BEF}" type="slidenum">
              <a:t>‹nr.›</a:t>
            </a:fld>
            <a:endParaRPr lang="da-DK"/>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Hvis du vil ændre denne brochure, skal du overskrive vores eksempelindhold med dit eget indhold. Hvis du hellere vil begynde fra bunden, skal du trykke på knappen Ny slide på fanen Startside for at indsætte en ny side. Indsæt derefter din tekst og dine billeder i de tomme pladsholdere. Hvis du har brug for flere pladsholdere til titler, undertitler eller brødtekst, skal du kopiere en af de eksisterende pladsholdere og derefter trække den nye pladsholder til den ønskede plads.</a:t>
            </a:r>
          </a:p>
          <a:p>
            <a:endParaRPr lang="da-DK" dirty="0"/>
          </a:p>
          <a:p>
            <a:endParaRPr lang="da-DK" dirty="0"/>
          </a:p>
        </p:txBody>
      </p:sp>
      <p:sp>
        <p:nvSpPr>
          <p:cNvPr id="4" name="Pladsholder til diasnummer 3"/>
          <p:cNvSpPr>
            <a:spLocks noGrp="1"/>
          </p:cNvSpPr>
          <p:nvPr>
            <p:ph type="sldNum" sz="quarter" idx="10"/>
          </p:nvPr>
        </p:nvSpPr>
        <p:spPr/>
        <p:txBody>
          <a:bodyPr/>
          <a:lstStyle/>
          <a:p>
            <a:fld id="{746B6C3F-CB80-4F8D-9D19-17AA7E3C7BEF}" type="slidenum">
              <a:rPr lang="da-DK" smtClean="0"/>
              <a:t>1</a:t>
            </a:fld>
            <a:endParaRPr lang="da-DK"/>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46B6C3F-CB80-4F8D-9D19-17AA7E3C7BEF}" type="slidenum">
              <a:rPr lang="da-DK" smtClean="0"/>
              <a:t>2</a:t>
            </a:fld>
            <a:endParaRPr lang="da-DK"/>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Yderside">
    <p:spTree>
      <p:nvGrpSpPr>
        <p:cNvPr id="1" name=""/>
        <p:cNvGrpSpPr/>
        <p:nvPr/>
      </p:nvGrpSpPr>
      <p:grpSpPr>
        <a:xfrm>
          <a:off x="0" y="0"/>
          <a:ext cx="0" cy="0"/>
          <a:chOff x="0" y="0"/>
          <a:chExt cx="0" cy="0"/>
        </a:xfrm>
      </p:grpSpPr>
      <p:sp>
        <p:nvSpPr>
          <p:cNvPr id="12" name="Rektangel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Pladsholder til tekst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da-DK" sz="1800">
                <a:solidFill>
                  <a:schemeClr val="bg1"/>
                </a:solidFill>
                <a:latin typeface="+mj-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11" name="Pladsholder til tekst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da-DK" sz="1000">
                <a:solidFill>
                  <a:schemeClr val="bg1"/>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13" name="Rektangel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Rektangel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Pladsholder til tekst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da-DK" sz="2400" b="1">
                <a:solidFill>
                  <a:schemeClr val="tx1">
                    <a:lumMod val="65000"/>
                    <a:lumOff val="35000"/>
                  </a:schemeClr>
                </a:solidFill>
                <a:latin typeface="+mj-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dirty="0"/>
              <a:t>Klik for at redigere teksttypografierne i masteren</a:t>
            </a:r>
          </a:p>
        </p:txBody>
      </p:sp>
      <p:sp>
        <p:nvSpPr>
          <p:cNvPr id="22" name="Pladsholder til billede 21"/>
          <p:cNvSpPr>
            <a:spLocks noGrp="1"/>
          </p:cNvSpPr>
          <p:nvPr>
            <p:ph type="pic" sz="quarter" idx="13"/>
          </p:nvPr>
        </p:nvSpPr>
        <p:spPr>
          <a:xfrm>
            <a:off x="7124700" y="2740819"/>
            <a:ext cx="2468563" cy="4208621"/>
          </a:xfrm>
        </p:spPr>
        <p:txBody>
          <a:bodyPr>
            <a:normAutofit/>
          </a:bodyPr>
          <a:lstStyle>
            <a:lvl1pPr marL="0" indent="0" latinLnBrk="0">
              <a:buNone/>
              <a:defRPr lang="da-DK" sz="1600">
                <a:solidFill>
                  <a:schemeClr val="tx1">
                    <a:lumMod val="65000"/>
                    <a:lumOff val="35000"/>
                  </a:schemeClr>
                </a:solidFill>
              </a:defRPr>
            </a:lvl1pPr>
          </a:lstStyle>
          <a:p>
            <a:r>
              <a:rPr lang="da-DK"/>
              <a:t>Klik på ikonet for at tilføje et billede</a:t>
            </a:r>
          </a:p>
        </p:txBody>
      </p:sp>
      <p:sp>
        <p:nvSpPr>
          <p:cNvPr id="24" name="Pladsholder til tekst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da-DK" sz="800" b="0">
                <a:solidFill>
                  <a:schemeClr val="accent1"/>
                </a:solidFill>
                <a:latin typeface="+mn-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26" name="Pladsholder til tekst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da-DK" sz="900" b="0" baseline="0">
                <a:solidFill>
                  <a:schemeClr val="tx1">
                    <a:lumMod val="65000"/>
                    <a:lumOff val="35000"/>
                  </a:schemeClr>
                </a:solidFill>
                <a:latin typeface="+mn-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[Firmanavn]</a:t>
            </a:r>
            <a:r>
              <a:t/>
            </a:r>
            <a:br/>
            <a:r>
              <a:rPr lang="da-DK"/>
              <a:t>[Postadresse]</a:t>
            </a:r>
            <a:r>
              <a:t/>
            </a:r>
            <a:br/>
            <a:r>
              <a:rPr lang="da-DK"/>
              <a:t>[Postnummer, By]</a:t>
            </a:r>
          </a:p>
        </p:txBody>
      </p:sp>
      <p:sp>
        <p:nvSpPr>
          <p:cNvPr id="29" name="Pladsholder til tekst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da-DK" sz="900" b="0" baseline="0">
                <a:solidFill>
                  <a:schemeClr val="tx1">
                    <a:lumMod val="65000"/>
                    <a:lumOff val="35000"/>
                  </a:schemeClr>
                </a:solidFill>
                <a:latin typeface="+mn-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[Navn på modtager]</a:t>
            </a:r>
            <a:r>
              <a:t/>
            </a:r>
            <a:br/>
            <a:r>
              <a:rPr lang="da-DK"/>
              <a:t>[Adresse]</a:t>
            </a:r>
            <a:r>
              <a:t/>
            </a:r>
            <a:br/>
            <a:r>
              <a:rPr lang="da-DK"/>
              <a:t>[Postnummer, By]</a:t>
            </a:r>
          </a:p>
        </p:txBody>
      </p:sp>
      <p:sp>
        <p:nvSpPr>
          <p:cNvPr id="32" name="Rektangel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da-DK" sz="800" dirty="0">
                <a:solidFill>
                  <a:schemeClr val="bg1">
                    <a:lumMod val="85000"/>
                  </a:schemeClr>
                </a:solidFill>
              </a:rPr>
              <a:t>SÆT</a:t>
            </a:r>
            <a:br>
              <a:rPr lang="da-DK" sz="800" dirty="0">
                <a:solidFill>
                  <a:schemeClr val="bg1">
                    <a:lumMod val="85000"/>
                  </a:schemeClr>
                </a:solidFill>
              </a:rPr>
            </a:br>
            <a:r>
              <a:rPr lang="da-DK" sz="800" dirty="0" smtClean="0">
                <a:solidFill>
                  <a:schemeClr val="bg1">
                    <a:lumMod val="85000"/>
                  </a:schemeClr>
                </a:solidFill>
              </a:rPr>
              <a:t>FRI-MÆRKE</a:t>
            </a:r>
            <a:r>
              <a:rPr lang="da-DK" sz="800" dirty="0">
                <a:solidFill>
                  <a:schemeClr val="bg1">
                    <a:lumMod val="85000"/>
                  </a:schemeClr>
                </a:solidFill>
              </a:rPr>
              <a:t/>
            </a:r>
            <a:br>
              <a:rPr lang="da-DK" sz="800" dirty="0">
                <a:solidFill>
                  <a:schemeClr val="bg1">
                    <a:lumMod val="85000"/>
                  </a:schemeClr>
                </a:solidFill>
              </a:rPr>
            </a:br>
            <a:r>
              <a:rPr lang="da-DK" sz="800" dirty="0">
                <a:solidFill>
                  <a:schemeClr val="bg1">
                    <a:lumMod val="85000"/>
                  </a:schemeClr>
                </a:solidFill>
              </a:rPr>
              <a:t>HER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rside">
    <p:spTree>
      <p:nvGrpSpPr>
        <p:cNvPr id="1" name=""/>
        <p:cNvGrpSpPr/>
        <p:nvPr/>
      </p:nvGrpSpPr>
      <p:grpSpPr>
        <a:xfrm>
          <a:off x="0" y="0"/>
          <a:ext cx="0" cy="0"/>
          <a:chOff x="0" y="0"/>
          <a:chExt cx="0" cy="0"/>
        </a:xfrm>
      </p:grpSpPr>
      <p:sp>
        <p:nvSpPr>
          <p:cNvPr id="10" name="Pladsholder til tekst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da-DK" sz="1500">
                <a:solidFill>
                  <a:schemeClr val="accent1"/>
                </a:solidFill>
                <a:latin typeface="+mj-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a:t>
            </a:r>
          </a:p>
        </p:txBody>
      </p:sp>
      <p:sp>
        <p:nvSpPr>
          <p:cNvPr id="11" name="Pladsholder til tekst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da-DK" sz="80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13" name="Rektangel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Pladsholder til billede 21"/>
          <p:cNvSpPr>
            <a:spLocks noGrp="1"/>
          </p:cNvSpPr>
          <p:nvPr>
            <p:ph type="pic" sz="quarter" idx="19"/>
          </p:nvPr>
        </p:nvSpPr>
        <p:spPr>
          <a:xfrm>
            <a:off x="457199" y="457200"/>
            <a:ext cx="3200400" cy="2606040"/>
          </a:xfrm>
        </p:spPr>
        <p:txBody>
          <a:bodyPr>
            <a:normAutofit/>
          </a:bodyPr>
          <a:lstStyle>
            <a:lvl1pPr marL="0" indent="0" latinLnBrk="0">
              <a:buNone/>
              <a:defRPr lang="da-DK" sz="1600">
                <a:solidFill>
                  <a:schemeClr val="tx1">
                    <a:lumMod val="65000"/>
                    <a:lumOff val="35000"/>
                  </a:schemeClr>
                </a:solidFill>
              </a:defRPr>
            </a:lvl1pPr>
          </a:lstStyle>
          <a:p>
            <a:r>
              <a:rPr lang="da-DK"/>
              <a:t>Klik på ikonet for at tilføje et billede</a:t>
            </a:r>
          </a:p>
        </p:txBody>
      </p:sp>
      <p:sp>
        <p:nvSpPr>
          <p:cNvPr id="21" name="Pladsholder til tekst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da-DK" sz="800" b="1">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23" name="Pladsholder til tekst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da-DK" sz="80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25" name="Rektangel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Pladsholder til tekst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da-DK" sz="1100">
                <a:solidFill>
                  <a:schemeClr val="bg1"/>
                </a:solidFill>
                <a:latin typeface="+mj-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35" name="Pladsholder til tekst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da-DK" sz="80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36" name="Pladsholder til tekst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da-DK" sz="80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37" name="Pladsholder til tekst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da-DK" sz="1500">
                <a:solidFill>
                  <a:schemeClr val="accent1"/>
                </a:solidFill>
                <a:latin typeface="+mj-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a:t>
            </a:r>
          </a:p>
        </p:txBody>
      </p:sp>
      <p:sp>
        <p:nvSpPr>
          <p:cNvPr id="38" name="Pladsholder til tekst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da-DK" sz="800" b="1">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39" name="Pladsholder til tekst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da-DK" sz="80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40" name="Pladsholder til tekst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da-DK" sz="800" b="1">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41" name="Pladsholder til tekst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da-DK" sz="80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42" name="Pladsholder til tekst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da-DK" sz="1500">
                <a:solidFill>
                  <a:schemeClr val="accent1"/>
                </a:solidFill>
                <a:latin typeface="+mj-lt"/>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a:t>
            </a:r>
          </a:p>
        </p:txBody>
      </p:sp>
      <p:sp>
        <p:nvSpPr>
          <p:cNvPr id="43" name="Pladsholder til tekst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da-DK" sz="80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Klik for at redigere teksttypografierne i masteren</a:t>
            </a:r>
          </a:p>
        </p:txBody>
      </p:sp>
      <p:sp>
        <p:nvSpPr>
          <p:cNvPr id="45" name="Pladsholder til tekst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da-DK" sz="800" b="0" baseline="0">
                <a:solidFill>
                  <a:schemeClr val="tx1">
                    <a:lumMod val="65000"/>
                    <a:lumOff val="35000"/>
                  </a:schemeClr>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[Firmanavn]</a:t>
            </a:r>
            <a:r>
              <a:t/>
            </a:r>
            <a:br/>
            <a:r>
              <a:rPr lang="da-DK"/>
              <a:t>[Postadresse]</a:t>
            </a:r>
            <a:r>
              <a:t/>
            </a:r>
            <a:br/>
            <a:r>
              <a:rPr lang="da-DK"/>
              <a:t>[Postnummer, By]</a:t>
            </a:r>
            <a:r>
              <a:t/>
            </a:r>
            <a:br/>
            <a:r>
              <a:rPr lang="da-DK"/>
              <a:t>[Telefon]</a:t>
            </a:r>
            <a:r>
              <a:t/>
            </a:r>
            <a:br/>
            <a:r>
              <a:rPr lang="da-DK"/>
              <a:t>[Mailadresse]</a:t>
            </a:r>
          </a:p>
        </p:txBody>
      </p:sp>
      <p:sp>
        <p:nvSpPr>
          <p:cNvPr id="50" name="Pladsholder til tekst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da-DK" sz="800" b="0" baseline="0">
                <a:solidFill>
                  <a:schemeClr val="accent1"/>
                </a:solidFill>
              </a:defRPr>
            </a:lvl1pPr>
            <a:lvl2pPr marL="0" indent="0" latinLnBrk="0">
              <a:spcBef>
                <a:spcPts val="0"/>
              </a:spcBef>
              <a:buNone/>
              <a:defRPr lang="da-DK" sz="1800"/>
            </a:lvl2pPr>
            <a:lvl3pPr marL="0" indent="0" latinLnBrk="0">
              <a:spcBef>
                <a:spcPts val="0"/>
              </a:spcBef>
              <a:buNone/>
              <a:defRPr lang="da-DK" sz="1800"/>
            </a:lvl3pPr>
            <a:lvl4pPr marL="0" indent="0" latinLnBrk="0">
              <a:spcBef>
                <a:spcPts val="0"/>
              </a:spcBef>
              <a:buNone/>
              <a:defRPr lang="da-DK" sz="1800"/>
            </a:lvl4pPr>
            <a:lvl5pPr marL="0" indent="0" latinLnBrk="0">
              <a:spcBef>
                <a:spcPts val="0"/>
              </a:spcBef>
              <a:buNone/>
              <a:defRPr lang="da-DK" sz="1800"/>
            </a:lvl5pPr>
          </a:lstStyle>
          <a:p>
            <a:pPr lvl="0"/>
            <a:r>
              <a:rPr lang="da-DK"/>
              <a:t>[Webadresse]</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da-DK" sz="1320">
                <a:solidFill>
                  <a:schemeClr val="tx1">
                    <a:tint val="75000"/>
                  </a:schemeClr>
                </a:solidFill>
              </a:defRPr>
            </a:lvl1pPr>
          </a:lstStyle>
          <a:p>
            <a:fld id="{0F0C7E35-61C9-471C-870E-2CE47EA24035}" type="datetimeFigureOut">
              <a:t>16-07-2013</a:t>
            </a:fld>
            <a:endParaRPr lang="da-DK"/>
          </a:p>
        </p:txBody>
      </p:sp>
      <p:sp>
        <p:nvSpPr>
          <p:cNvPr id="5" name="Pladsholder til sidefod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da-DK" sz="132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da-DK" sz="1320">
                <a:solidFill>
                  <a:schemeClr val="tx1">
                    <a:tint val="75000"/>
                  </a:schemeClr>
                </a:solidFill>
              </a:defRPr>
            </a:lvl1pPr>
          </a:lstStyle>
          <a:p>
            <a:fld id="{ED236ED2-EF9B-4B9B-9B58-09E1C1CBDE09}" type="slidenum">
              <a:t>‹nr.›</a:t>
            </a:fld>
            <a:endParaRPr lang="da-DK"/>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da-DK"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da-DK"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da-DK"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da-DK"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9pPr>
    </p:bodyStyle>
    <p:otherStyle>
      <a:defPPr>
        <a:defRPr lang="da-DK"/>
      </a:defPPr>
      <a:lvl1pPr marL="0" algn="l" defTabSz="1005840" rtl="0" eaLnBrk="1" latinLnBrk="0" hangingPunct="1">
        <a:defRPr lang="da-DK" sz="1980" kern="1200">
          <a:solidFill>
            <a:schemeClr val="tx1"/>
          </a:solidFill>
          <a:latin typeface="+mn-lt"/>
          <a:ea typeface="+mn-ea"/>
          <a:cs typeface="+mn-cs"/>
        </a:defRPr>
      </a:lvl1pPr>
      <a:lvl2pPr marL="502920" algn="l" defTabSz="1005840" rtl="0" eaLnBrk="1" latinLnBrk="0" hangingPunct="1">
        <a:defRPr lang="da-DK" sz="1980" kern="1200">
          <a:solidFill>
            <a:schemeClr val="tx1"/>
          </a:solidFill>
          <a:latin typeface="+mn-lt"/>
          <a:ea typeface="+mn-ea"/>
          <a:cs typeface="+mn-cs"/>
        </a:defRPr>
      </a:lvl2pPr>
      <a:lvl3pPr marL="1005840" algn="l" defTabSz="1005840" rtl="0" eaLnBrk="1" latinLnBrk="0" hangingPunct="1">
        <a:defRPr lang="da-DK" sz="1980" kern="1200">
          <a:solidFill>
            <a:schemeClr val="tx1"/>
          </a:solidFill>
          <a:latin typeface="+mn-lt"/>
          <a:ea typeface="+mn-ea"/>
          <a:cs typeface="+mn-cs"/>
        </a:defRPr>
      </a:lvl3pPr>
      <a:lvl4pPr marL="1508760" algn="l" defTabSz="1005840" rtl="0" eaLnBrk="1" latinLnBrk="0" hangingPunct="1">
        <a:defRPr lang="da-DK" sz="1980" kern="1200">
          <a:solidFill>
            <a:schemeClr val="tx1"/>
          </a:solidFill>
          <a:latin typeface="+mn-lt"/>
          <a:ea typeface="+mn-ea"/>
          <a:cs typeface="+mn-cs"/>
        </a:defRPr>
      </a:lvl4pPr>
      <a:lvl5pPr marL="2011680" algn="l" defTabSz="1005840" rtl="0" eaLnBrk="1" latinLnBrk="0" hangingPunct="1">
        <a:defRPr lang="da-DK" sz="1980" kern="1200">
          <a:solidFill>
            <a:schemeClr val="tx1"/>
          </a:solidFill>
          <a:latin typeface="+mn-lt"/>
          <a:ea typeface="+mn-ea"/>
          <a:cs typeface="+mn-cs"/>
        </a:defRPr>
      </a:lvl5pPr>
      <a:lvl6pPr marL="2514600" algn="l" defTabSz="1005840" rtl="0" eaLnBrk="1" latinLnBrk="0" hangingPunct="1">
        <a:defRPr lang="da-DK" sz="1980" kern="1200">
          <a:solidFill>
            <a:schemeClr val="tx1"/>
          </a:solidFill>
          <a:latin typeface="+mn-lt"/>
          <a:ea typeface="+mn-ea"/>
          <a:cs typeface="+mn-cs"/>
        </a:defRPr>
      </a:lvl6pPr>
      <a:lvl7pPr marL="3017520" algn="l" defTabSz="1005840" rtl="0" eaLnBrk="1" latinLnBrk="0" hangingPunct="1">
        <a:defRPr lang="da-DK" sz="1980" kern="1200">
          <a:solidFill>
            <a:schemeClr val="tx1"/>
          </a:solidFill>
          <a:latin typeface="+mn-lt"/>
          <a:ea typeface="+mn-ea"/>
          <a:cs typeface="+mn-cs"/>
        </a:defRPr>
      </a:lvl7pPr>
      <a:lvl8pPr marL="3520440" algn="l" defTabSz="1005840" rtl="0" eaLnBrk="1" latinLnBrk="0" hangingPunct="1">
        <a:defRPr lang="da-DK" sz="1980" kern="1200">
          <a:solidFill>
            <a:schemeClr val="tx1"/>
          </a:solidFill>
          <a:latin typeface="+mn-lt"/>
          <a:ea typeface="+mn-ea"/>
          <a:cs typeface="+mn-cs"/>
        </a:defRPr>
      </a:lvl8pPr>
      <a:lvl9pPr marL="4023360" algn="l" defTabSz="1005840" rtl="0" eaLnBrk="1" latinLnBrk="0" hangingPunct="1">
        <a:defRPr lang="da-DK"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a:t>Dette er et godt sted at placere et idegrundlag</a:t>
            </a:r>
          </a:p>
        </p:txBody>
      </p:sp>
      <p:sp>
        <p:nvSpPr>
          <p:cNvPr id="3" name="Pladsholder til tekst 2"/>
          <p:cNvSpPr>
            <a:spLocks noGrp="1"/>
          </p:cNvSpPr>
          <p:nvPr>
            <p:ph type="body" sz="quarter" idx="11"/>
          </p:nvPr>
        </p:nvSpPr>
        <p:spPr/>
        <p:txBody>
          <a:bodyPr/>
          <a:lstStyle/>
          <a:p>
            <a:r>
              <a:rPr lang="da-DK"/>
              <a:t>Du kan benytte denne nye, professionelle brochure, som den er. Det er også let at tilpasse den.</a:t>
            </a:r>
          </a:p>
          <a:p>
            <a:r>
              <a:rPr lang="da-DK"/>
              <a:t>På næste side har vi tilføjet nogle tip (som dette) for at hjælpe dig i gang.</a:t>
            </a:r>
          </a:p>
          <a:p>
            <a:pPr lvl="0"/>
            <a:r>
              <a:rPr lang="da-DK"/>
              <a:t>(Hvis du vil udskifte fotos i brochuren, skal du vælge et billede og slette det. Klik derefter på ikonet Indsæt billede i pladsholderen for at indsætte dit eget foto.)</a:t>
            </a:r>
          </a:p>
        </p:txBody>
      </p:sp>
      <p:sp>
        <p:nvSpPr>
          <p:cNvPr id="4" name="Pladsholder til tekst 3"/>
          <p:cNvSpPr>
            <a:spLocks noGrp="1"/>
          </p:cNvSpPr>
          <p:nvPr>
            <p:ph type="body" sz="quarter" idx="12"/>
          </p:nvPr>
        </p:nvSpPr>
        <p:spPr/>
        <p:txBody>
          <a:bodyPr/>
          <a:lstStyle/>
          <a:p>
            <a:r>
              <a:rPr lang="da-DK"/>
              <a:t>Din firmabrochure</a:t>
            </a:r>
          </a:p>
        </p:txBody>
      </p:sp>
      <p:pic>
        <p:nvPicPr>
          <p:cNvPr id="13" name="Pladsholder til billede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Pladsholder til tekst 5"/>
          <p:cNvSpPr>
            <a:spLocks noGrp="1"/>
          </p:cNvSpPr>
          <p:nvPr>
            <p:ph type="body" sz="quarter" idx="14"/>
          </p:nvPr>
        </p:nvSpPr>
        <p:spPr/>
        <p:txBody>
          <a:bodyPr/>
          <a:lstStyle/>
          <a:p>
            <a:r>
              <a:rPr lang="da-DK"/>
              <a:t>En kort beskrivelse eller virksomhedens slogan vil være velegnet her</a:t>
            </a:r>
          </a:p>
        </p:txBody>
      </p:sp>
      <p:sp>
        <p:nvSpPr>
          <p:cNvPr id="7" name="Pladsholder til tekst 6"/>
          <p:cNvSpPr>
            <a:spLocks noGrp="1"/>
          </p:cNvSpPr>
          <p:nvPr>
            <p:ph type="body" sz="quarter" idx="15"/>
          </p:nvPr>
        </p:nvSpPr>
        <p:spPr/>
        <p:txBody>
          <a:bodyPr/>
          <a:lstStyle/>
          <a:p>
            <a:r>
              <a:rPr lang="da-DK" b="1"/>
              <a:t>[Firmanavn]</a:t>
            </a:r>
          </a:p>
          <a:p>
            <a:r>
              <a:rPr lang="da-DK"/>
              <a:t>[Postadresse]</a:t>
            </a:r>
          </a:p>
          <a:p>
            <a:r>
              <a:rPr lang="da-DK"/>
              <a:t>[Postnummer, By]</a:t>
            </a:r>
            <a:r>
              <a:t/>
            </a:r>
            <a:br/>
            <a:endParaRPr lang="da-DK"/>
          </a:p>
        </p:txBody>
      </p:sp>
      <p:sp>
        <p:nvSpPr>
          <p:cNvPr id="22" name="Pladsholder til tekst 21"/>
          <p:cNvSpPr>
            <a:spLocks noGrp="1"/>
          </p:cNvSpPr>
          <p:nvPr>
            <p:ph type="body" sz="quarter" idx="18"/>
          </p:nvPr>
        </p:nvSpPr>
        <p:spPr/>
        <p:txBody>
          <a:bodyPr/>
          <a:lstStyle/>
          <a:p>
            <a:r>
              <a:rPr lang="da-DK"/>
              <a:t>[Navn på modtager]</a:t>
            </a:r>
          </a:p>
          <a:p>
            <a:r>
              <a:rPr lang="da-DK"/>
              <a:t>[Adresse]</a:t>
            </a:r>
          </a:p>
          <a:p>
            <a:r>
              <a:rPr lang="da-DK"/>
              <a:t>[Postnummer, By]</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ladsholder til tekst 13"/>
          <p:cNvSpPr>
            <a:spLocks noGrp="1"/>
          </p:cNvSpPr>
          <p:nvPr>
            <p:ph type="body" sz="quarter" idx="10"/>
          </p:nvPr>
        </p:nvSpPr>
        <p:spPr/>
        <p:txBody>
          <a:bodyPr/>
          <a:lstStyle/>
          <a:p>
            <a:r>
              <a:rPr lang="da-DK"/>
              <a:t>Gør den til din egen</a:t>
            </a:r>
          </a:p>
        </p:txBody>
      </p:sp>
      <p:sp>
        <p:nvSpPr>
          <p:cNvPr id="15" name="Pladsholder til tekst 14"/>
          <p:cNvSpPr>
            <a:spLocks noGrp="1"/>
          </p:cNvSpPr>
          <p:nvPr>
            <p:ph type="body" sz="quarter" idx="11"/>
          </p:nvPr>
        </p:nvSpPr>
        <p:spPr/>
        <p:txBody>
          <a:bodyPr/>
          <a:lstStyle/>
          <a:p>
            <a:r>
              <a:rPr lang="da-DK"/>
              <a:t>Hvis du tror, det er svært at formatere et dokument, der ser så godt ud, så tager du fejl!</a:t>
            </a:r>
          </a:p>
          <a:p>
            <a:r>
              <a:rPr lang="da-DK"/>
              <a:t>Pladsholderne i denne brochure er formateret for dig. Indtast din egen tekst for at gøre den til din egen.</a:t>
            </a:r>
          </a:p>
        </p:txBody>
      </p:sp>
      <p:pic>
        <p:nvPicPr>
          <p:cNvPr id="2" name="Pladsholder til billede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Pladsholder til tekst 16"/>
          <p:cNvSpPr>
            <a:spLocks noGrp="1"/>
          </p:cNvSpPr>
          <p:nvPr>
            <p:ph type="body" sz="quarter" idx="20"/>
          </p:nvPr>
        </p:nvSpPr>
        <p:spPr/>
        <p:txBody>
          <a:bodyPr/>
          <a:lstStyle/>
          <a:p>
            <a:r>
              <a:rPr lang="da-DK"/>
              <a:t>Hvad medtager du i en brochure?</a:t>
            </a:r>
          </a:p>
        </p:txBody>
      </p:sp>
      <p:sp>
        <p:nvSpPr>
          <p:cNvPr id="18" name="Pladsholder til tekst 17"/>
          <p:cNvSpPr>
            <a:spLocks noGrp="1"/>
          </p:cNvSpPr>
          <p:nvPr>
            <p:ph type="body" sz="quarter" idx="21"/>
          </p:nvPr>
        </p:nvSpPr>
        <p:spPr/>
        <p:txBody>
          <a:bodyPr/>
          <a:lstStyle/>
          <a:p>
            <a:pPr lvl="0"/>
            <a:r>
              <a:rPr lang="da-DK"/>
              <a:t>Dette er det perfekte sted at placere et idegrundlag. Du kan bruge højre side af siden til at opsummere, hvad der gør dig til noget særligt, eller fortælle en kort succeshistorie.</a:t>
            </a:r>
          </a:p>
          <a:p>
            <a:pPr lvl="0"/>
            <a:r>
              <a:rPr lang="da-DK"/>
              <a:t>(Og sørg for at vælge fotos, der viser det, virksomheden er bedst til. Billeder skal altid bruges til at imponere.)</a:t>
            </a:r>
          </a:p>
          <a:p>
            <a:pPr lvl="0"/>
            <a:r>
              <a:rPr lang="da-DK"/>
              <a:t>Du kan medtage en punktliste med produkter, tjenester eller vigtige fordele ved at arbejde sammen med din virksomhed. Eller du kan nøjes med at opsummere dine vigtigste pointer i nogle få, korte afsnit.</a:t>
            </a:r>
          </a:p>
          <a:p>
            <a:r>
              <a:rPr lang="da-DK"/>
              <a:t>Glem ikke at medtage nogle specifikke oplysninger om det, du tilbyder, og hvordan du skiller dig ud fra konkurrenterne.</a:t>
            </a:r>
          </a:p>
        </p:txBody>
      </p:sp>
      <p:sp>
        <p:nvSpPr>
          <p:cNvPr id="12" name="Pladsholder til tekst 11"/>
          <p:cNvSpPr>
            <a:spLocks noGrp="1"/>
          </p:cNvSpPr>
          <p:nvPr>
            <p:ph type="body" sz="quarter" idx="22"/>
          </p:nvPr>
        </p:nvSpPr>
        <p:spPr/>
        <p:txBody>
          <a:bodyPr/>
          <a:lstStyle/>
          <a:p>
            <a:r>
              <a:rPr lang="da-DK"/>
              <a:t>“Du skal ikke være genert! Vis dem, hvor fantastisk du er! Dette er et godt sted at placere en rosende udtalelse.”</a:t>
            </a:r>
          </a:p>
          <a:p>
            <a:r>
              <a:rPr lang="da-DK" b="1"/>
              <a:t>- Annie D., Charlotte, NC</a:t>
            </a:r>
          </a:p>
        </p:txBody>
      </p:sp>
      <p:sp>
        <p:nvSpPr>
          <p:cNvPr id="19" name="Pladsholder til tekst 18"/>
          <p:cNvSpPr>
            <a:spLocks noGrp="1"/>
          </p:cNvSpPr>
          <p:nvPr>
            <p:ph type="body" sz="quarter" idx="23"/>
          </p:nvPr>
        </p:nvSpPr>
        <p:spPr/>
        <p:txBody>
          <a:bodyPr/>
          <a:lstStyle/>
          <a:p>
            <a:r>
              <a:rPr lang="da-DK"/>
              <a:t>Vi ved, at du kan tale i timevis om, hvor fantastisk din virksomhed er. (Og vi forstår dig godt – du er fantastisk!)</a:t>
            </a:r>
          </a:p>
          <a:p>
            <a:r>
              <a:rPr lang="da-DK"/>
              <a:t>Men du er nødt til at fatte dig i korthed, så her er nogle flere forslag til, hvad du kan medtage…</a:t>
            </a:r>
          </a:p>
        </p:txBody>
      </p:sp>
      <p:sp>
        <p:nvSpPr>
          <p:cNvPr id="20" name="Pladsholder til tekst 19"/>
          <p:cNvSpPr>
            <a:spLocks noGrp="1"/>
          </p:cNvSpPr>
          <p:nvPr>
            <p:ph type="body" sz="quarter" idx="24"/>
          </p:nvPr>
        </p:nvSpPr>
        <p:spPr/>
        <p:txBody>
          <a:bodyPr/>
          <a:lstStyle/>
          <a:p>
            <a:r>
              <a:rPr lang="da-DK"/>
              <a:t>Du kan prøve med en opsummering af konkurrencemæssige fordele til venstre og en kort kundesuccesfortælling med nogle rosende udtalelser her i midten.</a:t>
            </a:r>
          </a:p>
          <a:p>
            <a:r>
              <a:rPr lang="da-DK"/>
              <a:t>Højre side af siden er et godt sted at opsummere nøgleprodukter eller -tjenester.</a:t>
            </a:r>
          </a:p>
        </p:txBody>
      </p:sp>
      <p:sp>
        <p:nvSpPr>
          <p:cNvPr id="21" name="Pladsholder til tekst 20"/>
          <p:cNvSpPr>
            <a:spLocks noGrp="1"/>
          </p:cNvSpPr>
          <p:nvPr>
            <p:ph type="body" sz="quarter" idx="25"/>
          </p:nvPr>
        </p:nvSpPr>
        <p:spPr/>
        <p:txBody>
          <a:bodyPr/>
          <a:lstStyle/>
          <a:p>
            <a:r>
              <a:rPr lang="da-DK"/>
              <a:t>Fokuser på det, du er bedst til</a:t>
            </a:r>
          </a:p>
        </p:txBody>
      </p:sp>
      <p:sp>
        <p:nvSpPr>
          <p:cNvPr id="22" name="Pladsholder til tekst 21"/>
          <p:cNvSpPr>
            <a:spLocks noGrp="1"/>
          </p:cNvSpPr>
          <p:nvPr>
            <p:ph type="body" sz="quarter" idx="26"/>
          </p:nvPr>
        </p:nvSpPr>
        <p:spPr/>
        <p:txBody>
          <a:bodyPr/>
          <a:lstStyle/>
          <a:p>
            <a:r>
              <a:rPr lang="da-DK"/>
              <a:t>Vores produkter og tjenester</a:t>
            </a:r>
          </a:p>
        </p:txBody>
      </p:sp>
      <p:sp>
        <p:nvSpPr>
          <p:cNvPr id="23" name="Pladsholder til tekst 22"/>
          <p:cNvSpPr>
            <a:spLocks noGrp="1"/>
          </p:cNvSpPr>
          <p:nvPr>
            <p:ph type="body" sz="quarter" idx="27"/>
          </p:nvPr>
        </p:nvSpPr>
        <p:spPr/>
        <p:txBody>
          <a:bodyPr/>
          <a:lstStyle/>
          <a:p>
            <a:r>
              <a:rPr lang="da-DK"/>
              <a:t>Dette er stedet til din ‘elevatorsalgstale’. Hvad ville du sige, hvis du kun havde nogle få sekunder til at sælge dine produkter eller tjenester til nogen?</a:t>
            </a:r>
          </a:p>
          <a:p>
            <a:endParaRPr lang="da-DK"/>
          </a:p>
        </p:txBody>
      </p:sp>
      <p:sp>
        <p:nvSpPr>
          <p:cNvPr id="24" name="Pladsholder til tekst 23"/>
          <p:cNvSpPr>
            <a:spLocks noGrp="1"/>
          </p:cNvSpPr>
          <p:nvPr>
            <p:ph type="body" sz="quarter" idx="28"/>
          </p:nvPr>
        </p:nvSpPr>
        <p:spPr/>
        <p:txBody>
          <a:bodyPr/>
          <a:lstStyle/>
          <a:p>
            <a:r>
              <a:rPr lang="da-DK"/>
              <a:t>Nøglekunder</a:t>
            </a:r>
          </a:p>
        </p:txBody>
      </p:sp>
      <p:sp>
        <p:nvSpPr>
          <p:cNvPr id="25" name="Pladsholder til tekst 24"/>
          <p:cNvSpPr>
            <a:spLocks noGrp="1"/>
          </p:cNvSpPr>
          <p:nvPr>
            <p:ph type="body" sz="quarter" idx="29"/>
          </p:nvPr>
        </p:nvSpPr>
        <p:spPr/>
        <p:txBody>
          <a:bodyPr/>
          <a:lstStyle/>
          <a:p>
            <a:r>
              <a:rPr lang="da-DK"/>
              <a:t>Her kan du nævne nogle af dine mest imponerende kunder:</a:t>
            </a:r>
          </a:p>
          <a:p>
            <a:endParaRPr lang="da-DK"/>
          </a:p>
        </p:txBody>
      </p:sp>
      <p:sp>
        <p:nvSpPr>
          <p:cNvPr id="26" name="Pladsholder til tekst 25"/>
          <p:cNvSpPr>
            <a:spLocks noGrp="1"/>
          </p:cNvSpPr>
          <p:nvPr>
            <p:ph type="body" sz="quarter" idx="30"/>
          </p:nvPr>
        </p:nvSpPr>
        <p:spPr/>
        <p:txBody>
          <a:bodyPr/>
          <a:lstStyle/>
          <a:p>
            <a:r>
              <a:rPr lang="da-DK"/>
              <a:t>Kontakt os</a:t>
            </a:r>
          </a:p>
        </p:txBody>
      </p:sp>
      <p:sp>
        <p:nvSpPr>
          <p:cNvPr id="27" name="Pladsholder til tekst 26"/>
          <p:cNvSpPr>
            <a:spLocks noGrp="1"/>
          </p:cNvSpPr>
          <p:nvPr>
            <p:ph type="body" sz="quarter" idx="31"/>
          </p:nvPr>
        </p:nvSpPr>
        <p:spPr/>
        <p:txBody>
          <a:bodyPr/>
          <a:lstStyle/>
          <a:p>
            <a:pPr lvl="0"/>
            <a:r>
              <a:rPr lang="da-DK"/>
              <a:t>Stor, vigtig virksomhed</a:t>
            </a:r>
          </a:p>
          <a:p>
            <a:pPr lvl="0"/>
            <a:r>
              <a:rPr lang="da-DK"/>
              <a:t>Meget kendt virksomhed</a:t>
            </a:r>
          </a:p>
          <a:p>
            <a:pPr lvl="0"/>
            <a:r>
              <a:rPr lang="da-DK"/>
              <a:t>Meget imponerende virksomhed</a:t>
            </a:r>
          </a:p>
        </p:txBody>
      </p:sp>
      <p:sp>
        <p:nvSpPr>
          <p:cNvPr id="33" name="Pladsholder til tekst 32"/>
          <p:cNvSpPr>
            <a:spLocks noGrp="1"/>
          </p:cNvSpPr>
          <p:nvPr>
            <p:ph type="body" sz="quarter" idx="32"/>
          </p:nvPr>
        </p:nvSpPr>
        <p:spPr/>
        <p:txBody>
          <a:bodyPr/>
          <a:lstStyle/>
          <a:p>
            <a:r>
              <a:rPr lang="da-DK" b="1"/>
              <a:t>[Firmanavn]</a:t>
            </a:r>
          </a:p>
          <a:p>
            <a:r>
              <a:rPr lang="da-DK"/>
              <a:t>[Postadresse]</a:t>
            </a:r>
          </a:p>
          <a:p>
            <a:r>
              <a:rPr lang="da-DK"/>
              <a:t>[Postnummer, By]</a:t>
            </a:r>
          </a:p>
          <a:p>
            <a:r>
              <a:rPr lang="da-DK"/>
              <a:t>[Telefon]</a:t>
            </a:r>
          </a:p>
          <a:p>
            <a:r>
              <a:rPr lang="da-DK"/>
              <a:t>[Mailadresse]</a:t>
            </a:r>
          </a:p>
        </p:txBody>
      </p:sp>
      <p:sp>
        <p:nvSpPr>
          <p:cNvPr id="38" name="Pladsholder til tekst 37"/>
          <p:cNvSpPr>
            <a:spLocks noGrp="1"/>
          </p:cNvSpPr>
          <p:nvPr>
            <p:ph type="body" sz="quarter" idx="37"/>
          </p:nvPr>
        </p:nvSpPr>
        <p:spPr/>
        <p:txBody>
          <a:bodyPr/>
          <a:lstStyle/>
          <a:p>
            <a:r>
              <a:rPr lang="da-DK"/>
              <a:t>[Webadresse]</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327D78D9-ABCB-4365-8FC6-81DAE6D76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17</TotalTime>
  <Words>591</Words>
  <Application>Microsoft Office PowerPoint</Application>
  <PresentationFormat>Brugerdefineret</PresentationFormat>
  <Paragraphs>44</Paragraphs>
  <Slides>2</Slides>
  <Notes>2</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2</vt:i4>
      </vt:variant>
    </vt:vector>
  </HeadingPairs>
  <TitlesOfParts>
    <vt:vector size="5" baseType="lpstr">
      <vt:lpstr>Arial</vt:lpstr>
      <vt:lpstr>Verdana</vt:lpstr>
      <vt:lpstr>Office-tema</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Krista Paulino (ANDERSON)</dc:creator>
  <cp:lastModifiedBy>Preedaporn Stapholdecha</cp:lastModifiedBy>
  <cp:revision>8</cp:revision>
  <dcterms:created xsi:type="dcterms:W3CDTF">2013-06-10T19:09:05Z</dcterms:created>
  <dcterms:modified xsi:type="dcterms:W3CDTF">2013-07-16T01:57:48Z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