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2" d="100"/>
          <a:sy n="82" d="100"/>
        </p:scale>
        <p:origin x="1440" y="78"/>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11A4C4C9-9907-4BB6-B95A-E6BBD959AAB4}" type="datetimeFigureOut">
              <a:rPr lang="da-DK" smtClean="0"/>
              <a:t>01-08-2013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082D650F-38E5-40ED-AA32-287D3AC686E8}" type="slidenum">
              <a:rPr lang="da-DK" smtClean="0"/>
              <a:t>‹nr.›</a:t>
            </a:fld>
            <a:endParaRPr lang="da-DK"/>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B6DA592C-A796-4264-BD45-11AED491B3E4}" type="datetimeFigureOut">
              <a:t>01-08-2013</a:t>
            </a:fld>
            <a:endParaRPr lang="da-DK"/>
          </a:p>
        </p:txBody>
      </p:sp>
      <p:sp>
        <p:nvSpPr>
          <p:cNvPr id="4" name="Pladsholder til slidebille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6DA02A30-9192-49A2-98D9-8D2828AE31E2}" type="slidenum">
              <a:t>‹nr.›</a:t>
            </a:fld>
            <a:endParaRPr lang="da-DK"/>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på fanen Startside for at indsætte en ny side. Indsæt derefter din tekst og dine billeder</a:t>
            </a:r>
            <a:r>
              <a:rPr lang="da-DK" baseline="0" dirty="0"/>
              <a:t> i de tomme pladsholdere. Hvis du har brug for flere pladsholdere til titler, undertitler eller brødtekst, skal du kopiere en af de eksisterende pladsholdere og derefter trække den nye pladsholder til den ønskede plads.</a:t>
            </a:r>
            <a:endParaRPr lang="da-DK" dirty="0"/>
          </a:p>
          <a:p>
            <a:endParaRPr lang="da-DK" dirty="0"/>
          </a:p>
        </p:txBody>
      </p:sp>
      <p:sp>
        <p:nvSpPr>
          <p:cNvPr id="4" name="Pladsholder til slidenummer 3"/>
          <p:cNvSpPr>
            <a:spLocks noGrp="1"/>
          </p:cNvSpPr>
          <p:nvPr>
            <p:ph type="sldNum" sz="quarter" idx="10"/>
          </p:nvPr>
        </p:nvSpPr>
        <p:spPr/>
        <p:txBody>
          <a:bodyPr/>
          <a:lstStyle/>
          <a:p>
            <a:fld id="{6DA02A30-9192-49A2-98D9-8D2828AE31E2}" type="slidenum">
              <a:rPr lang="da-DK" smtClean="0"/>
              <a:t>1</a:t>
            </a:fld>
            <a:endParaRPr lang="da-DK"/>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DA02A30-9192-49A2-98D9-8D2828AE31E2}" type="slidenum">
              <a:rPr lang="da-DK" smtClean="0"/>
              <a:t>2</a:t>
            </a:fld>
            <a:endParaRPr lang="da-DK"/>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dvendigt">
    <p:spTree>
      <p:nvGrpSpPr>
        <p:cNvPr id="1" name=""/>
        <p:cNvGrpSpPr/>
        <p:nvPr/>
      </p:nvGrpSpPr>
      <p:grpSpPr>
        <a:xfrm>
          <a:off x="0" y="0"/>
          <a:ext cx="0" cy="0"/>
          <a:chOff x="0" y="0"/>
          <a:chExt cx="0" cy="0"/>
        </a:xfrm>
      </p:grpSpPr>
      <p:sp>
        <p:nvSpPr>
          <p:cNvPr id="9" name="Rektangel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Segoe UI" panose="020B0502040204020203" pitchFamily="34" charset="0"/>
              <a:ea typeface="Segoe UI" panose="020B0502040204020203" pitchFamily="34" charset="0"/>
              <a:cs typeface="Segoe UI" panose="020B0502040204020203" pitchFamily="34" charset="0"/>
            </a:endParaRPr>
          </a:p>
        </p:txBody>
      </p:sp>
      <p:sp>
        <p:nvSpPr>
          <p:cNvPr id="13" name="Pladsholder til billede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8" name="Pladsholder til tekst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da-DK"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en billedtekst til billedet]</a:t>
            </a:r>
          </a:p>
        </p:txBody>
      </p:sp>
      <p:sp>
        <p:nvSpPr>
          <p:cNvPr id="27" name="Pladsholder til tekst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Sådan kommer du godt i gang med denne skabelon</a:t>
            </a:r>
          </a:p>
        </p:txBody>
      </p:sp>
      <p:sp>
        <p:nvSpPr>
          <p:cNvPr id="26" name="Pladsholder til tekst 25"/>
          <p:cNvSpPr>
            <a:spLocks noGrp="1"/>
          </p:cNvSpPr>
          <p:nvPr>
            <p:ph type="body" sz="quarter" idx="13" hasCustomPrompt="1"/>
          </p:nvPr>
        </p:nvSpPr>
        <p:spPr>
          <a:xfrm>
            <a:off x="457199" y="3677412"/>
            <a:ext cx="2428875" cy="408813"/>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kan bruge denne friske, professionelle brochure, som den er, eller nemt tilpasse den.</a:t>
            </a:r>
          </a:p>
        </p:txBody>
      </p:sp>
      <p:sp>
        <p:nvSpPr>
          <p:cNvPr id="23" name="Pladsholder til tekst 22"/>
          <p:cNvSpPr>
            <a:spLocks noGrp="1"/>
          </p:cNvSpPr>
          <p:nvPr>
            <p:ph type="body" sz="quarter" idx="12" hasCustomPrompt="1"/>
          </p:nvPr>
        </p:nvSpPr>
        <p:spPr>
          <a:xfrm>
            <a:off x="457200" y="4343399"/>
            <a:ext cx="2428875" cy="2971801"/>
          </a:xfrm>
        </p:spPr>
        <p:txBody>
          <a:bodyPr>
            <a:noAutofit/>
          </a:bodyPr>
          <a:lstStyle>
            <a:lvl1pPr marL="182880" indent="-182880" latinLnBrk="0">
              <a:lnSpc>
                <a:spcPct val="120000"/>
              </a:lnSpc>
              <a:spcBef>
                <a:spcPts val="1000"/>
              </a:spcBef>
              <a:defRPr lang="da-DK" sz="800" baseline="0">
                <a:latin typeface="Segoe UI" panose="020B0502040204020203" pitchFamily="34" charset="0"/>
                <a:ea typeface="Segoe UI" panose="020B0502040204020203" pitchFamily="34" charset="0"/>
                <a:cs typeface="Segoe UI" panose="020B0502040204020203" pitchFamily="34" charset="0"/>
              </a:defRPr>
            </a:lvl1pPr>
            <a:lvl2pPr marL="228600" indent="-114300" latinLnBrk="0">
              <a:lnSpc>
                <a:spcPct val="100000"/>
              </a:lnSpc>
              <a:spcBef>
                <a:spcPts val="800"/>
              </a:spcBef>
              <a:defRPr lang="da-DK" sz="900"/>
            </a:lvl2pPr>
            <a:lvl3pPr marL="342900" indent="-114300" latinLnBrk="0">
              <a:lnSpc>
                <a:spcPct val="100000"/>
              </a:lnSpc>
              <a:spcBef>
                <a:spcPts val="600"/>
              </a:spcBef>
              <a:defRPr lang="da-DK" sz="800"/>
            </a:lvl3pPr>
            <a:lvl4pPr marL="457200" indent="-114300" latinLnBrk="0">
              <a:lnSpc>
                <a:spcPct val="100000"/>
              </a:lnSpc>
              <a:spcBef>
                <a:spcPts val="600"/>
              </a:spcBef>
              <a:defRPr lang="da-DK" sz="700"/>
            </a:lvl4pPr>
            <a:lvl5pPr marL="571500" indent="-114300" latinLnBrk="0">
              <a:lnSpc>
                <a:spcPct val="100000"/>
              </a:lnSpc>
              <a:spcBef>
                <a:spcPts val="600"/>
              </a:spcBef>
              <a:defRPr lang="da-DK" sz="700"/>
            </a:lvl5pPr>
          </a:lstStyle>
          <a:p>
            <a:pPr lvl="0"/>
            <a:r>
              <a:rPr lang="da-DK" dirty="0"/>
              <a:t>Vi har inkluderet nogle tip i skabelonen for at hjælpe dig i gang.</a:t>
            </a:r>
            <a:r>
              <a:rPr dirty="0"/>
              <a:t/>
            </a:r>
            <a:br>
              <a:rPr dirty="0"/>
            </a:br>
            <a:r>
              <a:rPr lang="da-DK" dirty="0"/>
              <a:t>Hvis du vil erstatte eventuel tiptekst (for eksempel denne) med din egen tekst, skal du blot markere teksten og skrive din egen tekst.</a:t>
            </a:r>
            <a:r>
              <a:rPr dirty="0"/>
              <a:t/>
            </a:r>
            <a:br>
              <a:rPr dirty="0"/>
            </a:br>
            <a:r>
              <a:rPr lang="da-DK" dirty="0"/>
              <a:t>Hvis du vil erstatte billederne i brochuren, skal du markere et billede og slette det. Brug derefter ikonet Indsæt billede i pladsholderen til at indsætte dit eget billede.</a:t>
            </a:r>
            <a:r>
              <a:rPr dirty="0"/>
              <a:t/>
            </a:r>
            <a:br>
              <a:rPr dirty="0"/>
            </a:br>
            <a:r>
              <a:rPr lang="da-DK" dirty="0"/>
              <a:t>Hvis du vil ændre logoet til dit eget, skal du markere billedet “erstat med LOGO” og vælge Skift billede under fanen Billedværktøjer – Formatér.</a:t>
            </a:r>
          </a:p>
        </p:txBody>
      </p:sp>
      <p:sp>
        <p:nvSpPr>
          <p:cNvPr id="29" name="Pladsholder til tekst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da-DK"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Hvem er vi?</a:t>
            </a:r>
          </a:p>
        </p:txBody>
      </p:sp>
      <p:sp>
        <p:nvSpPr>
          <p:cNvPr id="30" name="Pladsholder til tekst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Om os</a:t>
            </a:r>
          </a:p>
        </p:txBody>
      </p:sp>
      <p:sp>
        <p:nvSpPr>
          <p:cNvPr id="45" name="Pladsholder til tekst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a:lnSpc>
                <a:spcPct val="120000"/>
              </a:lnSpc>
            </a:pPr>
            <a:r>
              <a:rPr lang="da-DK" sz="1000" b="0" cap="none" baseline="0">
                <a:solidFill>
                  <a:schemeClr val="tx1"/>
                </a:solidFill>
                <a:latin typeface="+mn-lt"/>
              </a:rPr>
              <a:t>Dette er stedet til din ‘elevatorsalgstale’. Hvad ville du sige, hvis du kun havde nogle få sekunder til at sælge dine produkter eller tjenester til nogen?</a:t>
            </a:r>
          </a:p>
        </p:txBody>
      </p:sp>
      <p:sp>
        <p:nvSpPr>
          <p:cNvPr id="32" name="Pladsholder til tekst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Kontakt os</a:t>
            </a:r>
          </a:p>
        </p:txBody>
      </p:sp>
      <p:sp>
        <p:nvSpPr>
          <p:cNvPr id="33" name="Pladsholder til tekst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a:lnSpc>
                <a:spcPct val="120000"/>
              </a:lnSpc>
            </a:pPr>
            <a:r>
              <a:rPr lang="da-DK" sz="1000" b="0" cap="none" baseline="0">
                <a:solidFill>
                  <a:schemeClr val="tx1"/>
                </a:solidFill>
                <a:latin typeface="+mn-lt"/>
              </a:rPr>
              <a:t>Telefon: [Telefon]</a:t>
            </a:r>
            <a:br>
              <a:rPr lang="da-DK" sz="1000" b="0" cap="none" baseline="0">
                <a:solidFill>
                  <a:schemeClr val="tx1"/>
                </a:solidFill>
                <a:latin typeface="+mn-lt"/>
              </a:rPr>
            </a:br>
            <a:r>
              <a:rPr lang="da-DK" sz="1000" b="0" cap="none" baseline="0">
                <a:solidFill>
                  <a:schemeClr val="tx1"/>
                </a:solidFill>
                <a:latin typeface="+mn-lt"/>
              </a:rPr>
              <a:t>Mail: [Mailadresse]</a:t>
            </a:r>
            <a:br>
              <a:rPr lang="da-DK" sz="1000" b="0" cap="none" baseline="0">
                <a:solidFill>
                  <a:schemeClr val="tx1"/>
                </a:solidFill>
                <a:latin typeface="+mn-lt"/>
              </a:rPr>
            </a:br>
            <a:r>
              <a:rPr lang="da-DK" sz="1000" b="0" cap="none" baseline="0">
                <a:solidFill>
                  <a:schemeClr val="tx1"/>
                </a:solidFill>
                <a:latin typeface="+mn-lt"/>
              </a:rPr>
              <a:t>Websted: [Webadresse]</a:t>
            </a:r>
          </a:p>
        </p:txBody>
      </p:sp>
      <p:sp>
        <p:nvSpPr>
          <p:cNvPr id="34" name="Pladsholder til tekst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da-DK" sz="1000" b="1" cap="all"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[firmanavn]</a:t>
            </a:r>
          </a:p>
        </p:txBody>
      </p:sp>
      <p:sp>
        <p:nvSpPr>
          <p:cNvPr id="37" name="Pladsholder til tekst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da-DK" sz="8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defRPr lang="da-DK" sz="800"/>
            </a:lvl2pPr>
            <a:lvl3pPr marL="0" indent="0" latinLnBrk="0">
              <a:defRPr lang="da-DK" sz="800"/>
            </a:lvl3pPr>
            <a:lvl4pPr marL="0" indent="0" latinLnBrk="0">
              <a:defRPr lang="da-DK" sz="800"/>
            </a:lvl4pPr>
            <a:lvl5pPr marL="0" indent="0" latinLnBrk="0">
              <a:defRPr lang="da-DK" sz="800"/>
            </a:lvl5pPr>
          </a:lstStyle>
          <a:p>
            <a:pPr lvl="0"/>
            <a:r>
              <a:rPr lang="da-DK"/>
              <a:t>[Adresse]</a:t>
            </a:r>
            <a:r>
              <a:t/>
            </a:r>
            <a:br/>
            <a:r>
              <a:rPr lang="da-DK"/>
              <a:t>[Postnummer, By]</a:t>
            </a:r>
          </a:p>
        </p:txBody>
      </p:sp>
      <p:sp>
        <p:nvSpPr>
          <p:cNvPr id="12" name="Pladsholder til billede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10" name="Titel 9"/>
          <p:cNvSpPr>
            <a:spLocks noGrp="1"/>
          </p:cNvSpPr>
          <p:nvPr>
            <p:ph type="title" hasCustomPrompt="1"/>
          </p:nvPr>
        </p:nvSpPr>
        <p:spPr>
          <a:xfrm>
            <a:off x="7322344" y="4498848"/>
            <a:ext cx="2088832" cy="822960"/>
          </a:xfrm>
        </p:spPr>
        <p:txBody>
          <a:bodyPr>
            <a:normAutofit/>
          </a:bodyPr>
          <a:lstStyle>
            <a:lvl1pPr latinLnBrk="0">
              <a:lnSpc>
                <a:spcPct val="85000"/>
              </a:lnSpc>
              <a:defRPr lang="da-DK" sz="2500" b="1"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da-DK" dirty="0"/>
              <a:t>Firmanavn</a:t>
            </a:r>
          </a:p>
        </p:txBody>
      </p:sp>
      <p:sp>
        <p:nvSpPr>
          <p:cNvPr id="40" name="Pladsholder til tekst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da-DK" sz="1300" b="0" i="1"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[Undertitel på brochure eller virksomhedens slogan.]</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dvendigt">
    <p:spTree>
      <p:nvGrpSpPr>
        <p:cNvPr id="1" name=""/>
        <p:cNvGrpSpPr/>
        <p:nvPr/>
      </p:nvGrpSpPr>
      <p:grpSpPr>
        <a:xfrm>
          <a:off x="0" y="0"/>
          <a:ext cx="0" cy="0"/>
          <a:chOff x="0" y="0"/>
          <a:chExt cx="0" cy="0"/>
        </a:xfrm>
      </p:grpSpPr>
      <p:cxnSp>
        <p:nvCxnSpPr>
          <p:cNvPr id="19" name="Lige forbindelse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Pladsholder til tekst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Her er nogle ideer…</a:t>
            </a:r>
          </a:p>
        </p:txBody>
      </p:sp>
      <p:sp>
        <p:nvSpPr>
          <p:cNvPr id="29" name="Pladsholder til tekst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da-DK"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Hvad medtager du i en brochure?</a:t>
            </a:r>
          </a:p>
        </p:txBody>
      </p:sp>
      <p:sp>
        <p:nvSpPr>
          <p:cNvPr id="13" name="Pladsholder til billede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6" name="Pladsholder til tekst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Dette er det perfekte sted at placere et idegrundlag. Du kan bruge højre side til at opsummere, hvordan du skiller dig ud fra mængden, og bruge midten til at fortælle en kort succesfortælling.</a:t>
            </a:r>
            <a:r>
              <a:t/>
            </a:r>
            <a:br/>
            <a:r>
              <a:rPr lang="da-DK"/>
              <a:t>(Og sørg for at vælge fotos, der viser det, virksomheden er bedst til. Billeder skal altid bruges til at imponere.)</a:t>
            </a:r>
          </a:p>
        </p:txBody>
      </p:sp>
      <p:sp>
        <p:nvSpPr>
          <p:cNvPr id="30" name="Pladsholder til tekst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Troede du, det var svært at formatere et dokument, der ser så godt ud?</a:t>
            </a:r>
          </a:p>
        </p:txBody>
      </p:sp>
      <p:sp>
        <p:nvSpPr>
          <p:cNvPr id="31" name="Pladsholder til tekst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Så kan du godt tro om igen! Pladsholderne i denne brochure er formateret for dig på forhånd.</a:t>
            </a:r>
          </a:p>
        </p:txBody>
      </p:sp>
      <p:sp>
        <p:nvSpPr>
          <p:cNvPr id="18" name="Pladsholder til tekst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da-DK" sz="1500" i="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skal ikke være genert! Vis dem, hvor fantastisk du er! Dette er et godt sted at placere en rosende udtalelse.”</a:t>
            </a:r>
          </a:p>
        </p:txBody>
      </p:sp>
      <p:sp>
        <p:nvSpPr>
          <p:cNvPr id="32" name="Pladsholder til tekst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da-DK"/>
            </a:pPr>
            <a:r>
              <a:rPr lang="da-DK"/>
              <a:t>Få lige præcis de resultater, du vil have</a:t>
            </a:r>
          </a:p>
        </p:txBody>
      </p:sp>
      <p:sp>
        <p:nvSpPr>
          <p:cNvPr id="21" name="Pladsholder til tekst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din egen tekst for at præsentere firmaet og dets tjenester fra deres bedste side!</a:t>
            </a:r>
          </a:p>
        </p:txBody>
      </p:sp>
      <p:sp>
        <p:nvSpPr>
          <p:cNvPr id="22" name="Pladsholder til tekst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Har du brug for flere pladsholdere?</a:t>
            </a:r>
          </a:p>
        </p:txBody>
      </p:sp>
      <p:sp>
        <p:nvSpPr>
          <p:cNvPr id="24" name="Pladsholder til tekst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Det er ikke noget problem! Kopiér en af disse, og træk den til den ønskede placering.</a:t>
            </a:r>
          </a:p>
        </p:txBody>
      </p:sp>
      <p:sp>
        <p:nvSpPr>
          <p:cNvPr id="12" name="Pladsholder til billede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da-DK" sz="1400">
                <a:latin typeface="Segoe UI" panose="020B0502040204020203" pitchFamily="34" charset="0"/>
                <a:ea typeface="Segoe UI" panose="020B0502040204020203" pitchFamily="34" charset="0"/>
                <a:cs typeface="Segoe UI" panose="020B0502040204020203" pitchFamily="34" charset="0"/>
              </a:defRPr>
            </a:lvl1pPr>
          </a:lstStyle>
          <a:p>
            <a:r>
              <a:rPr lang="da-DK" smtClean="0"/>
              <a:t>Klik på ikonet for at tilføje et billede</a:t>
            </a:r>
            <a:endParaRPr lang="da-DK"/>
          </a:p>
        </p:txBody>
      </p:sp>
      <p:sp>
        <p:nvSpPr>
          <p:cNvPr id="28" name="Pladsholder til tekst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da-DK"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[Skriv en billedtekst til billedet]</a:t>
            </a:r>
          </a:p>
        </p:txBody>
      </p:sp>
      <p:sp>
        <p:nvSpPr>
          <p:cNvPr id="25" name="Pladsholder til tekst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Glem ikke at medtage nogle specifikke oplysninger om det, du tilbyder, og hvordan du skiller dig ud fra konkurrenterne.</a:t>
            </a:r>
          </a:p>
        </p:txBody>
      </p:sp>
      <p:sp>
        <p:nvSpPr>
          <p:cNvPr id="35" name="Pladsholder til tekst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da-DK"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Vores produkter og tjenester</a:t>
            </a:r>
          </a:p>
        </p:txBody>
      </p:sp>
      <p:sp>
        <p:nvSpPr>
          <p:cNvPr id="36" name="Pladsholder til tekst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da-DK"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da-DK" sz="1000"/>
            </a:lvl2pPr>
            <a:lvl3pPr marL="0" indent="0" latinLnBrk="0">
              <a:lnSpc>
                <a:spcPct val="100000"/>
              </a:lnSpc>
              <a:spcBef>
                <a:spcPts val="1000"/>
              </a:spcBef>
              <a:buNone/>
              <a:defRPr lang="da-DK" sz="1000"/>
            </a:lvl3pPr>
            <a:lvl4pPr marL="0" indent="0" latinLnBrk="0">
              <a:lnSpc>
                <a:spcPct val="100000"/>
              </a:lnSpc>
              <a:spcBef>
                <a:spcPts val="1000"/>
              </a:spcBef>
              <a:buNone/>
              <a:defRPr lang="da-DK" sz="1000"/>
            </a:lvl4pPr>
            <a:lvl5pPr marL="0" indent="0" latinLnBrk="0">
              <a:lnSpc>
                <a:spcPct val="100000"/>
              </a:lnSpc>
              <a:spcBef>
                <a:spcPts val="1000"/>
              </a:spcBef>
              <a:buNone/>
              <a:defRPr lang="da-DK" sz="1000"/>
            </a:lvl5pPr>
          </a:lstStyle>
          <a:p>
            <a:pPr lvl="0"/>
            <a:r>
              <a:rPr lang="da-DK"/>
              <a:t>Du kan medtage en punktliste med produkter, tjenester eller vigtige fordele ved at arbejde sammen med din virksomhed. Eller du kan nøjes med at opsummere dine vigtigste pointer i nogle få, korte afsnit.</a:t>
            </a:r>
            <a:r>
              <a:t/>
            </a:r>
            <a:br/>
            <a:r>
              <a:rPr lang="da-DK"/>
              <a:t>Vi ved, du kan tale i timevis om, hvor fantastisk din virksomhed er. (Og vi forstår dig godt – du er fantastisk!) Du skal bare huske, at dette er marketing – hvis du vil fange deres opmærksomhed, skal du skrive kort, pænt og læsevenligt.</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F272CD0-8AE2-403D-BC5A-E9768D13DA7F}" type="datetimeFigureOut">
              <a:rPr lang="da-DK" smtClean="0"/>
              <a:pPr/>
              <a:t>01-08-2013</a:t>
            </a:fld>
            <a:endParaRPr lang="da-DK"/>
          </a:p>
        </p:txBody>
      </p:sp>
      <p:sp>
        <p:nvSpPr>
          <p:cNvPr id="5" name="Pladsholder til sidefod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da-DK"/>
          </a:p>
        </p:txBody>
      </p:sp>
      <p:sp>
        <p:nvSpPr>
          <p:cNvPr id="6" name="Pladsholder til slidenumm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da-DK"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A2D45621-FB72-491B-A41E-B21F020BD976}" type="slidenum">
              <a:rPr lang="da-DK" smtClean="0"/>
              <a:pPr/>
              <a:t>‹nr.›</a:t>
            </a:fld>
            <a:endParaRPr lang="da-DK"/>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da-DK" sz="363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da-DK" sz="231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65785" indent="-188595" algn="l" defTabSz="754380" rtl="0" eaLnBrk="1" latinLnBrk="0" hangingPunct="1">
        <a:lnSpc>
          <a:spcPct val="90000"/>
        </a:lnSpc>
        <a:spcBef>
          <a:spcPct val="30000"/>
        </a:spcBef>
        <a:buFont typeface="Arial" panose="020B0604020202020204" pitchFamily="34" charset="0"/>
        <a:buChar char="•"/>
        <a:defRPr lang="da-DK" sz="198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42975" indent="-188595" algn="l" defTabSz="754380" rtl="0" eaLnBrk="1" latinLnBrk="0" hangingPunct="1">
        <a:lnSpc>
          <a:spcPct val="90000"/>
        </a:lnSpc>
        <a:spcBef>
          <a:spcPct val="30000"/>
        </a:spcBef>
        <a:buFont typeface="Arial" panose="020B0604020202020204" pitchFamily="34" charset="0"/>
        <a:buChar char="•"/>
        <a:defRPr lang="da-DK" sz="16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32016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69735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07454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da-DK" sz="1485" kern="1200">
          <a:solidFill>
            <a:schemeClr val="tx1"/>
          </a:solidFill>
          <a:latin typeface="+mn-lt"/>
          <a:ea typeface="+mn-ea"/>
          <a:cs typeface="+mn-cs"/>
        </a:defRPr>
      </a:lvl9pPr>
    </p:bodyStyle>
    <p:otherStyle>
      <a:defPPr>
        <a:defRPr lang="da-DK"/>
      </a:defPPr>
      <a:lvl1pPr marL="0" algn="l" defTabSz="754380" rtl="0" eaLnBrk="1" latinLnBrk="0" hangingPunct="1">
        <a:defRPr lang="da-DK" sz="1485" kern="1200">
          <a:solidFill>
            <a:schemeClr val="tx1"/>
          </a:solidFill>
          <a:latin typeface="+mn-lt"/>
          <a:ea typeface="+mn-ea"/>
          <a:cs typeface="+mn-cs"/>
        </a:defRPr>
      </a:lvl1pPr>
      <a:lvl2pPr marL="377190" algn="l" defTabSz="754380" rtl="0" eaLnBrk="1" latinLnBrk="0" hangingPunct="1">
        <a:defRPr lang="da-DK" sz="1485" kern="1200">
          <a:solidFill>
            <a:schemeClr val="tx1"/>
          </a:solidFill>
          <a:latin typeface="+mn-lt"/>
          <a:ea typeface="+mn-ea"/>
          <a:cs typeface="+mn-cs"/>
        </a:defRPr>
      </a:lvl2pPr>
      <a:lvl3pPr marL="754380" algn="l" defTabSz="754380" rtl="0" eaLnBrk="1" latinLnBrk="0" hangingPunct="1">
        <a:defRPr lang="da-DK" sz="1485" kern="1200">
          <a:solidFill>
            <a:schemeClr val="tx1"/>
          </a:solidFill>
          <a:latin typeface="+mn-lt"/>
          <a:ea typeface="+mn-ea"/>
          <a:cs typeface="+mn-cs"/>
        </a:defRPr>
      </a:lvl3pPr>
      <a:lvl4pPr marL="1131570" algn="l" defTabSz="754380" rtl="0" eaLnBrk="1" latinLnBrk="0" hangingPunct="1">
        <a:defRPr lang="da-DK" sz="1485" kern="1200">
          <a:solidFill>
            <a:schemeClr val="tx1"/>
          </a:solidFill>
          <a:latin typeface="+mn-lt"/>
          <a:ea typeface="+mn-ea"/>
          <a:cs typeface="+mn-cs"/>
        </a:defRPr>
      </a:lvl4pPr>
      <a:lvl5pPr marL="1508760" algn="l" defTabSz="754380" rtl="0" eaLnBrk="1" latinLnBrk="0" hangingPunct="1">
        <a:defRPr lang="da-DK" sz="1485" kern="1200">
          <a:solidFill>
            <a:schemeClr val="tx1"/>
          </a:solidFill>
          <a:latin typeface="+mn-lt"/>
          <a:ea typeface="+mn-ea"/>
          <a:cs typeface="+mn-cs"/>
        </a:defRPr>
      </a:lvl5pPr>
      <a:lvl6pPr marL="1885950" algn="l" defTabSz="754380" rtl="0" eaLnBrk="1" latinLnBrk="0" hangingPunct="1">
        <a:defRPr lang="da-DK" sz="1485" kern="1200">
          <a:solidFill>
            <a:schemeClr val="tx1"/>
          </a:solidFill>
          <a:latin typeface="+mn-lt"/>
          <a:ea typeface="+mn-ea"/>
          <a:cs typeface="+mn-cs"/>
        </a:defRPr>
      </a:lvl6pPr>
      <a:lvl7pPr marL="2263140" algn="l" defTabSz="754380" rtl="0" eaLnBrk="1" latinLnBrk="0" hangingPunct="1">
        <a:defRPr lang="da-DK" sz="1485" kern="1200">
          <a:solidFill>
            <a:schemeClr val="tx1"/>
          </a:solidFill>
          <a:latin typeface="+mn-lt"/>
          <a:ea typeface="+mn-ea"/>
          <a:cs typeface="+mn-cs"/>
        </a:defRPr>
      </a:lvl7pPr>
      <a:lvl8pPr marL="2640330" algn="l" defTabSz="754380" rtl="0" eaLnBrk="1" latinLnBrk="0" hangingPunct="1">
        <a:defRPr lang="da-DK" sz="1485" kern="1200">
          <a:solidFill>
            <a:schemeClr val="tx1"/>
          </a:solidFill>
          <a:latin typeface="+mn-lt"/>
          <a:ea typeface="+mn-ea"/>
          <a:cs typeface="+mn-cs"/>
        </a:defRPr>
      </a:lvl8pPr>
      <a:lvl9pPr marL="3017520" algn="l" defTabSz="754380" rtl="0" eaLnBrk="1" latinLnBrk="0" hangingPunct="1">
        <a:defRPr lang="da-DK"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ladsholder til billede 32" descr="Smilende kvinde, der læner sig op ad et espressoskilt" title="Eksempelbilled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Pladsholder til tekst 23"/>
          <p:cNvSpPr>
            <a:spLocks noGrp="1"/>
          </p:cNvSpPr>
          <p:nvPr>
            <p:ph type="body" sz="quarter" idx="15"/>
          </p:nvPr>
        </p:nvSpPr>
        <p:spPr/>
        <p:txBody>
          <a:bodyPr/>
          <a:lstStyle/>
          <a:p>
            <a:r>
              <a:rPr lang="da-DK"/>
              <a:t>Skriv en billedtekst til billedet</a:t>
            </a:r>
          </a:p>
        </p:txBody>
      </p:sp>
      <p:sp>
        <p:nvSpPr>
          <p:cNvPr id="23" name="Pladsholder til tekst 22"/>
          <p:cNvSpPr>
            <a:spLocks noGrp="1"/>
          </p:cNvSpPr>
          <p:nvPr>
            <p:ph type="body" sz="quarter" idx="14"/>
          </p:nvPr>
        </p:nvSpPr>
        <p:spPr/>
        <p:txBody>
          <a:bodyPr/>
          <a:lstStyle/>
          <a:p>
            <a:r>
              <a:rPr lang="da-DK"/>
              <a:t>Hvordan kommer du i gang med denne skabelon?</a:t>
            </a:r>
          </a:p>
        </p:txBody>
      </p:sp>
      <p:sp>
        <p:nvSpPr>
          <p:cNvPr id="22" name="Pladsholder til tekst 21"/>
          <p:cNvSpPr>
            <a:spLocks noGrp="1"/>
          </p:cNvSpPr>
          <p:nvPr>
            <p:ph type="body" sz="quarter" idx="13"/>
          </p:nvPr>
        </p:nvSpPr>
        <p:spPr/>
        <p:txBody>
          <a:bodyPr/>
          <a:lstStyle/>
          <a:p>
            <a:pPr lvl="0"/>
            <a:r>
              <a:rPr lang="da-DK"/>
              <a:t>Du kan bruge denne friske, professionelle brochure, som den er, eller nemt tilpasse den.</a:t>
            </a:r>
          </a:p>
        </p:txBody>
      </p:sp>
      <p:sp>
        <p:nvSpPr>
          <p:cNvPr id="21" name="Pladsholder til tekst 20"/>
          <p:cNvSpPr>
            <a:spLocks noGrp="1"/>
          </p:cNvSpPr>
          <p:nvPr>
            <p:ph type="body" sz="quarter" idx="12"/>
          </p:nvPr>
        </p:nvSpPr>
        <p:spPr/>
        <p:txBody>
          <a:bodyPr/>
          <a:lstStyle/>
          <a:p>
            <a:pPr lvl="0"/>
            <a:r>
              <a:rPr lang="da-DK"/>
              <a:t>Vi har inkluderet nogle tip i skabelonen for at hjælpe dig i gang.</a:t>
            </a:r>
          </a:p>
          <a:p>
            <a:pPr lvl="0"/>
            <a:r>
              <a:rPr lang="da-DK"/>
              <a:t>Hvis du vil erstatte eventuel tiptekst (for eksempel denne) med din egen tekst, skal du blot markere teksten og skrive din egen tekst.</a:t>
            </a:r>
          </a:p>
          <a:p>
            <a:pPr lvl="0"/>
            <a:r>
              <a:rPr lang="da-DK"/>
              <a:t>Hvis du vil erstatte billederne i brochuren, skal du markere et billede og slette det. Brug derefter ikonet Indsæt billede i pladsholderen til at indsætte dit eget billede.</a:t>
            </a:r>
          </a:p>
          <a:p>
            <a:pPr lvl="0"/>
            <a:r>
              <a:rPr lang="da-DK"/>
              <a:t>Hvis du vil ændre logoet til dit eget, skal du markere billedet “erstat med LOGO” og vælge Skift billede under fanen Billedværktøjer – Formatér.</a:t>
            </a:r>
          </a:p>
        </p:txBody>
      </p:sp>
      <p:sp>
        <p:nvSpPr>
          <p:cNvPr id="25" name="Pladsholder til tekst 24"/>
          <p:cNvSpPr>
            <a:spLocks noGrp="1"/>
          </p:cNvSpPr>
          <p:nvPr>
            <p:ph type="body" sz="quarter" idx="16"/>
          </p:nvPr>
        </p:nvSpPr>
        <p:spPr/>
        <p:txBody>
          <a:bodyPr/>
          <a:lstStyle/>
          <a:p>
            <a:r>
              <a:rPr lang="da-DK"/>
              <a:t>Hvem er vi?</a:t>
            </a:r>
          </a:p>
        </p:txBody>
      </p:sp>
      <p:sp>
        <p:nvSpPr>
          <p:cNvPr id="26" name="Pladsholder til tekst 25"/>
          <p:cNvSpPr>
            <a:spLocks noGrp="1"/>
          </p:cNvSpPr>
          <p:nvPr>
            <p:ph type="body" sz="quarter" idx="17"/>
          </p:nvPr>
        </p:nvSpPr>
        <p:spPr/>
        <p:txBody>
          <a:bodyPr/>
          <a:lstStyle/>
          <a:p>
            <a:r>
              <a:rPr lang="da-DK"/>
              <a:t>Om os</a:t>
            </a:r>
          </a:p>
        </p:txBody>
      </p:sp>
      <p:sp>
        <p:nvSpPr>
          <p:cNvPr id="65" name="Pladsholder til tekst 64"/>
          <p:cNvSpPr>
            <a:spLocks noGrp="1"/>
          </p:cNvSpPr>
          <p:nvPr>
            <p:ph type="body" sz="quarter" idx="24"/>
          </p:nvPr>
        </p:nvSpPr>
        <p:spPr/>
        <p:txBody>
          <a:bodyPr/>
          <a:lstStyle/>
          <a:p>
            <a:r>
              <a:rPr lang="da-DK"/>
              <a:t>Dette er stedet til din ‘elevatorsalgstale’. Hvad ville du sige, hvis du kun havde nogle få sekunder til at sælge dine produkter eller tjenester til nogen?</a:t>
            </a:r>
          </a:p>
        </p:txBody>
      </p:sp>
      <p:sp>
        <p:nvSpPr>
          <p:cNvPr id="28" name="Pladsholder til tekst 27"/>
          <p:cNvSpPr>
            <a:spLocks noGrp="1"/>
          </p:cNvSpPr>
          <p:nvPr>
            <p:ph type="body" sz="quarter" idx="19"/>
          </p:nvPr>
        </p:nvSpPr>
        <p:spPr/>
        <p:txBody>
          <a:bodyPr/>
          <a:lstStyle/>
          <a:p>
            <a:r>
              <a:rPr lang="da-DK"/>
              <a:t>Kontakt os</a:t>
            </a:r>
          </a:p>
        </p:txBody>
      </p:sp>
      <p:sp>
        <p:nvSpPr>
          <p:cNvPr id="29" name="Pladsholder til tekst 28"/>
          <p:cNvSpPr>
            <a:spLocks noGrp="1"/>
          </p:cNvSpPr>
          <p:nvPr>
            <p:ph type="body" sz="quarter" idx="20"/>
          </p:nvPr>
        </p:nvSpPr>
        <p:spPr/>
        <p:txBody>
          <a:bodyPr/>
          <a:lstStyle/>
          <a:p>
            <a:r>
              <a:rPr lang="da-DK"/>
              <a:t>Telefon: [Telefon]</a:t>
            </a:r>
          </a:p>
          <a:p>
            <a:r>
              <a:rPr lang="da-DK"/>
              <a:t>Mail: [Mailadresse]</a:t>
            </a:r>
          </a:p>
          <a:p>
            <a:r>
              <a:rPr lang="da-DK"/>
              <a:t>Websted: [Webadresse]</a:t>
            </a:r>
          </a:p>
        </p:txBody>
      </p:sp>
      <p:sp>
        <p:nvSpPr>
          <p:cNvPr id="30" name="Pladsholder til tekst 29"/>
          <p:cNvSpPr>
            <a:spLocks noGrp="1"/>
          </p:cNvSpPr>
          <p:nvPr>
            <p:ph type="body" sz="quarter" idx="21"/>
          </p:nvPr>
        </p:nvSpPr>
        <p:spPr/>
        <p:txBody>
          <a:bodyPr/>
          <a:lstStyle/>
          <a:p>
            <a:r>
              <a:rPr lang="da-DK"/>
              <a:t>Firmanavn</a:t>
            </a:r>
          </a:p>
        </p:txBody>
      </p:sp>
      <p:sp>
        <p:nvSpPr>
          <p:cNvPr id="31" name="Pladsholder til tekst 30"/>
          <p:cNvSpPr>
            <a:spLocks noGrp="1"/>
          </p:cNvSpPr>
          <p:nvPr>
            <p:ph type="body" sz="quarter" idx="22"/>
          </p:nvPr>
        </p:nvSpPr>
        <p:spPr/>
        <p:txBody>
          <a:bodyPr/>
          <a:lstStyle/>
          <a:p>
            <a:r>
              <a:rPr lang="da-DK" dirty="0"/>
              <a:t>Adresse</a:t>
            </a:r>
          </a:p>
          <a:p>
            <a:r>
              <a:rPr lang="da-DK" dirty="0"/>
              <a:t>Postnummer, By</a:t>
            </a:r>
          </a:p>
        </p:txBody>
      </p:sp>
      <p:pic>
        <p:nvPicPr>
          <p:cNvPr id="34" name="Pladsholder til billede 33" descr="Udendørs restaurantbord og stole" title="Eksempelbilled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itel 17"/>
          <p:cNvSpPr>
            <a:spLocks noGrp="1"/>
          </p:cNvSpPr>
          <p:nvPr>
            <p:ph type="title"/>
          </p:nvPr>
        </p:nvSpPr>
        <p:spPr/>
        <p:txBody>
          <a:bodyPr/>
          <a:lstStyle/>
          <a:p>
            <a:r>
              <a:rPr lang="da-DK" dirty="0" err="1"/>
              <a:t>Northwind</a:t>
            </a:r>
            <a:r>
              <a:rPr lang="da-DK" dirty="0"/>
              <a:t> </a:t>
            </a:r>
            <a:r>
              <a:rPr lang="da-DK" dirty="0" err="1"/>
              <a:t>Traders</a:t>
            </a:r>
            <a:endParaRPr lang="da-DK" dirty="0"/>
          </a:p>
        </p:txBody>
      </p:sp>
      <p:sp>
        <p:nvSpPr>
          <p:cNvPr id="32" name="Pladsholder til tekst 31"/>
          <p:cNvSpPr>
            <a:spLocks noGrp="1"/>
          </p:cNvSpPr>
          <p:nvPr>
            <p:ph type="body" sz="quarter" idx="23"/>
          </p:nvPr>
        </p:nvSpPr>
        <p:spPr/>
        <p:txBody>
          <a:bodyPr/>
          <a:lstStyle/>
          <a:p>
            <a:r>
              <a:rPr lang="da-DK"/>
              <a:t>Undertitel på brochure eller virksomhedens slogan.</a:t>
            </a:r>
          </a:p>
        </p:txBody>
      </p:sp>
      <p:pic>
        <p:nvPicPr>
          <p:cNvPr id="17" name="Billede 16" descr="Erstat med logo" title="Eksempel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7432" y="6888622"/>
            <a:ext cx="760651" cy="35330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4"/>
          </p:nvPr>
        </p:nvSpPr>
        <p:spPr/>
        <p:txBody>
          <a:bodyPr/>
          <a:lstStyle/>
          <a:p>
            <a:r>
              <a:rPr lang="da-DK"/>
              <a:t>Her er nogle ideer…</a:t>
            </a:r>
          </a:p>
        </p:txBody>
      </p:sp>
      <p:sp>
        <p:nvSpPr>
          <p:cNvPr id="7" name="Pladsholder til tekst 6"/>
          <p:cNvSpPr>
            <a:spLocks noGrp="1"/>
          </p:cNvSpPr>
          <p:nvPr>
            <p:ph type="body" sz="quarter" idx="16"/>
          </p:nvPr>
        </p:nvSpPr>
        <p:spPr/>
        <p:txBody>
          <a:bodyPr/>
          <a:lstStyle/>
          <a:p>
            <a:r>
              <a:rPr lang="da-DK" dirty="0"/>
              <a:t>Hvad medtager du i en brochure?</a:t>
            </a:r>
          </a:p>
        </p:txBody>
      </p:sp>
      <p:pic>
        <p:nvPicPr>
          <p:cNvPr id="18" name="Pladsholder til billede 17" descr="Blomster ved hegn omkring udendørs café" title="Eksempelbilled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Pladsholder til tekst 3"/>
          <p:cNvSpPr>
            <a:spLocks noGrp="1"/>
          </p:cNvSpPr>
          <p:nvPr>
            <p:ph type="body" sz="quarter" idx="13"/>
          </p:nvPr>
        </p:nvSpPr>
        <p:spPr/>
        <p:txBody>
          <a:bodyPr/>
          <a:lstStyle/>
          <a:p>
            <a:pPr lvl="0"/>
            <a:r>
              <a:rPr lang="da-DK"/>
              <a:t>Dette er det perfekte sted at placere et idegrundlag. Du kan bruge højre side til at opsummere, hvordan du skiller dig ud fra mængden, og bruge midten til at fortælle en kort succesfortælling.</a:t>
            </a:r>
          </a:p>
          <a:p>
            <a:pPr lvl="0"/>
            <a:r>
              <a:rPr lang="da-DK"/>
              <a:t>(Og sørg for at vælge fotos, der viser det, virksomheden er bedst til. Billeder skal altid bruges til at imponere.)</a:t>
            </a:r>
          </a:p>
        </p:txBody>
      </p:sp>
      <p:sp>
        <p:nvSpPr>
          <p:cNvPr id="8" name="Pladsholder til tekst 7"/>
          <p:cNvSpPr>
            <a:spLocks noGrp="1"/>
          </p:cNvSpPr>
          <p:nvPr>
            <p:ph type="body" sz="quarter" idx="17"/>
          </p:nvPr>
        </p:nvSpPr>
        <p:spPr/>
        <p:txBody>
          <a:bodyPr/>
          <a:lstStyle/>
          <a:p>
            <a:pPr lvl="0"/>
            <a:r>
              <a:rPr lang="da-DK"/>
              <a:t>Troede du, det var svært at formatere et dokument, der ser så godt ud?</a:t>
            </a:r>
          </a:p>
        </p:txBody>
      </p:sp>
      <p:sp>
        <p:nvSpPr>
          <p:cNvPr id="9" name="Pladsholder til tekst 8"/>
          <p:cNvSpPr>
            <a:spLocks noGrp="1"/>
          </p:cNvSpPr>
          <p:nvPr>
            <p:ph type="body" sz="quarter" idx="18"/>
          </p:nvPr>
        </p:nvSpPr>
        <p:spPr/>
        <p:txBody>
          <a:bodyPr/>
          <a:lstStyle/>
          <a:p>
            <a:pPr lvl="0"/>
            <a:r>
              <a:rPr lang="da-DK"/>
              <a:t>Så kan du godt tro om igen! Pladsholderne i denne brochure er formateret for dig på forhånd.</a:t>
            </a:r>
          </a:p>
        </p:txBody>
      </p:sp>
      <p:sp>
        <p:nvSpPr>
          <p:cNvPr id="11" name="Pladsholder til tekst 10"/>
          <p:cNvSpPr>
            <a:spLocks noGrp="1"/>
          </p:cNvSpPr>
          <p:nvPr>
            <p:ph type="body" sz="quarter" idx="23"/>
          </p:nvPr>
        </p:nvSpPr>
        <p:spPr/>
        <p:txBody>
          <a:bodyPr/>
          <a:lstStyle/>
          <a:p>
            <a:pPr lvl="0"/>
            <a:r>
              <a:rPr lang="da-DK"/>
              <a:t>“Du skal ikke være genert! Vis dem, hvor fantastisk du er! Dette er et godt sted at placere en rosende udtalelse.”</a:t>
            </a:r>
          </a:p>
        </p:txBody>
      </p:sp>
      <p:sp>
        <p:nvSpPr>
          <p:cNvPr id="10" name="Pladsholder til tekst 9"/>
          <p:cNvSpPr>
            <a:spLocks noGrp="1"/>
          </p:cNvSpPr>
          <p:nvPr>
            <p:ph type="body" sz="quarter" idx="19"/>
          </p:nvPr>
        </p:nvSpPr>
        <p:spPr/>
        <p:txBody>
          <a:bodyPr/>
          <a:lstStyle/>
          <a:p>
            <a:pPr lvl="0"/>
            <a:r>
              <a:rPr lang="da-DK"/>
              <a:t>Få lige præcis de resultater, du vil have</a:t>
            </a:r>
          </a:p>
        </p:txBody>
      </p:sp>
      <p:sp>
        <p:nvSpPr>
          <p:cNvPr id="12" name="Pladsholder til tekst 11"/>
          <p:cNvSpPr>
            <a:spLocks noGrp="1"/>
          </p:cNvSpPr>
          <p:nvPr>
            <p:ph type="body" sz="quarter" idx="24"/>
          </p:nvPr>
        </p:nvSpPr>
        <p:spPr/>
        <p:txBody>
          <a:bodyPr/>
          <a:lstStyle/>
          <a:p>
            <a:pPr lvl="0"/>
            <a:r>
              <a:rPr lang="da-DK"/>
              <a:t>Skriv din egen tekst for at præsentere firmaet og dets tjenester fra deres bedste side!</a:t>
            </a:r>
          </a:p>
        </p:txBody>
      </p:sp>
      <p:sp>
        <p:nvSpPr>
          <p:cNvPr id="13" name="Pladsholder til tekst 12"/>
          <p:cNvSpPr>
            <a:spLocks noGrp="1"/>
          </p:cNvSpPr>
          <p:nvPr>
            <p:ph type="body" sz="quarter" idx="25"/>
          </p:nvPr>
        </p:nvSpPr>
        <p:spPr/>
        <p:txBody>
          <a:bodyPr/>
          <a:lstStyle/>
          <a:p>
            <a:pPr lvl="0"/>
            <a:r>
              <a:rPr lang="da-DK"/>
              <a:t>Har firmaet sine egne farver eller skrifttyper?</a:t>
            </a:r>
          </a:p>
        </p:txBody>
      </p:sp>
      <p:sp>
        <p:nvSpPr>
          <p:cNvPr id="14" name="Pladsholder til tekst 13"/>
          <p:cNvSpPr>
            <a:spLocks noGrp="1"/>
          </p:cNvSpPr>
          <p:nvPr>
            <p:ph type="body" sz="quarter" idx="26"/>
          </p:nvPr>
        </p:nvSpPr>
        <p:spPr/>
        <p:txBody>
          <a:bodyPr/>
          <a:lstStyle/>
          <a:p>
            <a:pPr lvl="0"/>
            <a:r>
              <a:rPr lang="da-DK"/>
              <a:t>Det er ikke noget problem! Kopiér en af dem, og træk den til den ønskede placering.</a:t>
            </a:r>
          </a:p>
        </p:txBody>
      </p:sp>
      <p:pic>
        <p:nvPicPr>
          <p:cNvPr id="19" name="Pladsholder til billede 18" descr="Grøn kop og tallerken på træbord" title="Eksempelbilled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Pladsholder til tekst 5"/>
          <p:cNvSpPr>
            <a:spLocks noGrp="1"/>
          </p:cNvSpPr>
          <p:nvPr>
            <p:ph type="body" sz="quarter" idx="15"/>
          </p:nvPr>
        </p:nvSpPr>
        <p:spPr/>
        <p:txBody>
          <a:bodyPr/>
          <a:lstStyle/>
          <a:p>
            <a:pPr lvl="0"/>
            <a:r>
              <a:rPr lang="da-DK"/>
              <a:t>Skriv en billedtekst til billedet</a:t>
            </a:r>
          </a:p>
          <a:p>
            <a:endParaRPr lang="da-DK"/>
          </a:p>
        </p:txBody>
      </p:sp>
      <p:sp>
        <p:nvSpPr>
          <p:cNvPr id="15" name="Pladsholder til tekst 14"/>
          <p:cNvSpPr>
            <a:spLocks noGrp="1"/>
          </p:cNvSpPr>
          <p:nvPr>
            <p:ph type="body" sz="quarter" idx="27"/>
          </p:nvPr>
        </p:nvSpPr>
        <p:spPr/>
        <p:txBody>
          <a:bodyPr/>
          <a:lstStyle/>
          <a:p>
            <a:pPr lvl="0"/>
            <a:r>
              <a:rPr lang="da-DK"/>
              <a:t>Glem ikke at medtage nogle specifikke oplysninger om det, du tilbyder, og hvordan du skiller dig ud fra konkurrenterne.</a:t>
            </a:r>
          </a:p>
        </p:txBody>
      </p:sp>
      <p:sp>
        <p:nvSpPr>
          <p:cNvPr id="16" name="Pladsholder til tekst 15"/>
          <p:cNvSpPr>
            <a:spLocks noGrp="1"/>
          </p:cNvSpPr>
          <p:nvPr>
            <p:ph type="body" sz="quarter" idx="28"/>
          </p:nvPr>
        </p:nvSpPr>
        <p:spPr/>
        <p:txBody>
          <a:bodyPr/>
          <a:lstStyle/>
          <a:p>
            <a:pPr lvl="0"/>
            <a:r>
              <a:rPr lang="da-DK"/>
              <a:t>Vores produkter og tjenester</a:t>
            </a:r>
          </a:p>
        </p:txBody>
      </p:sp>
      <p:sp>
        <p:nvSpPr>
          <p:cNvPr id="17" name="Pladsholder til tekst 16"/>
          <p:cNvSpPr>
            <a:spLocks noGrp="1"/>
          </p:cNvSpPr>
          <p:nvPr>
            <p:ph type="body" sz="quarter" idx="29"/>
          </p:nvPr>
        </p:nvSpPr>
        <p:spPr/>
        <p:txBody>
          <a:bodyPr/>
          <a:lstStyle/>
          <a:p>
            <a:pPr lvl="0"/>
            <a:r>
              <a:rPr lang="da-DK"/>
              <a:t>Du kan medtage en punktliste med produkter, tjenester eller vigtige fordele ved at arbejde sammen med din virksomhed. Eller du kan nøjes med at opsummere dine vigtigste pointer i nogle få, korte afsnit.</a:t>
            </a:r>
          </a:p>
          <a:p>
            <a:pPr lvl="0"/>
            <a:r>
              <a:rPr lang="da-DK"/>
              <a:t>Vi ved, du kan tale i timevis om, hvor fantastisk din virksomhed er. (Og vi forstår dig godt – du er fantastisk!) Du skal bare huske, at dette er marketing – hvis du vil fange deres opmærksomhed, skal du skrive kort, pænt og læsevenligt.</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farv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TF00001002_</Template>
  <TotalTime>0</TotalTime>
  <Words>597</Words>
  <Application>Microsoft Office PowerPoint</Application>
  <PresentationFormat>Brugerdefineret</PresentationFormat>
  <Paragraphs>38</Paragraphs>
  <Slides>2</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vt:i4>
      </vt:variant>
    </vt:vector>
  </HeadingPairs>
  <TitlesOfParts>
    <vt:vector size="6" baseType="lpstr">
      <vt:lpstr>Arial</vt:lpstr>
      <vt:lpstr>Cambria</vt:lpstr>
      <vt:lpstr>Segoe UI</vt:lpstr>
      <vt:lpstr>Brochurefarve</vt:lpstr>
      <vt:lpstr>Northwind Traders</vt:lpstr>
      <vt:lpstr>PowerPoint-præsentation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2013-08-01T07:37:05Z</dcterms:created>
  <dcterms:modified xsi:type="dcterms:W3CDTF">2013-08-01T07:52:07Z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