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3213" autoAdjust="0"/>
  </p:normalViewPr>
  <p:slideViewPr>
    <p:cSldViewPr snapToGrid="0">
      <p:cViewPr varScale="1">
        <p:scale>
          <a:sx n="82" d="100"/>
          <a:sy n="82" d="100"/>
        </p:scale>
        <p:origin x="1440" y="7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38D6FE3C-34D8-4B4B-9273-D907B0A3B964}" type="datetimeFigureOut">
              <a:rPr lang="da-DK"/>
              <a:t>07-08-2013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E169A89D-734B-4FAD-B6E7-2B864E72E489}" type="slidenum">
              <a:rPr lang="da-DK"/>
              <a:t>‹nr.›</a:t>
            </a:fld>
            <a:endParaRPr lang="da-DK"/>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1D0FF5F4-5691-49AF-9E16-FB22826F7264}" type="datetimeFigureOut">
              <a:t>07-08-2013</a:t>
            </a:fld>
            <a:endParaRPr lang="da-DK"/>
          </a:p>
        </p:txBody>
      </p:sp>
      <p:sp>
        <p:nvSpPr>
          <p:cNvPr id="4" name="Pladsholder til slidebillede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952A89D7-7603-4ECB-ADF6-F6CF2BE4F401}" type="slidenum">
              <a:t>‹nr.›</a:t>
            </a:fld>
            <a:endParaRPr lang="da-DK"/>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på fanen Startside for at indsætte en ny side. Indsæt derefter din tekst og dine billeder i de tomme pladsholdere. Hvis du har brug for flere pladsholdere til titler, undertitler eller brødtekst, skal du kopiere en af de eksisterende pladsholdere og derefter trække den nye pladsholder til den ønskede plads.</a:t>
            </a:r>
          </a:p>
          <a:p>
            <a:endParaRPr lang="da-DK" dirty="0"/>
          </a:p>
          <a:p>
            <a:r>
              <a:rPr lang="da-DK" dirty="0"/>
              <a:t>Har du lagt mærke til, at vi har lavet foldemærker for dig? De ses næsten ikke, men hvis du ikke vil have dem i din brochure, skal du markere og slette dem, før du udskriver.</a:t>
            </a:r>
          </a:p>
          <a:p>
            <a:endParaRPr lang="da-DK" dirty="0"/>
          </a:p>
        </p:txBody>
      </p:sp>
      <p:sp>
        <p:nvSpPr>
          <p:cNvPr id="4" name="Pladsholder til slidenummer 3"/>
          <p:cNvSpPr>
            <a:spLocks noGrp="1"/>
          </p:cNvSpPr>
          <p:nvPr>
            <p:ph type="sldNum" sz="quarter" idx="10"/>
          </p:nvPr>
        </p:nvSpPr>
        <p:spPr/>
        <p:txBody>
          <a:bodyPr/>
          <a:lstStyle/>
          <a:p>
            <a:fld id="{952A89D7-7603-4ECB-ADF6-F6CF2BE4F401}" type="slidenum">
              <a:rPr lang="da-DK" smtClean="0"/>
              <a:t>1</a:t>
            </a:fld>
            <a:endParaRPr lang="da-DK"/>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52A89D7-7603-4ECB-ADF6-F6CF2BE4F401}" type="slidenum">
              <a:rPr lang="da-DK" smtClean="0"/>
              <a:t>2</a:t>
            </a:fld>
            <a:endParaRPr lang="da-DK"/>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Yderside">
    <p:spTree>
      <p:nvGrpSpPr>
        <p:cNvPr id="1" name=""/>
        <p:cNvGrpSpPr/>
        <p:nvPr/>
      </p:nvGrpSpPr>
      <p:grpSpPr>
        <a:xfrm>
          <a:off x="0" y="0"/>
          <a:ext cx="0" cy="0"/>
          <a:chOff x="0" y="0"/>
          <a:chExt cx="0" cy="0"/>
        </a:xfrm>
      </p:grpSpPr>
      <p:sp>
        <p:nvSpPr>
          <p:cNvPr id="39" name="Rektangel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ktangel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ktangel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Rektangel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Rektangel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Rektangel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0" name="Rektangel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3" name="Rektangel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Pladsholder til tekst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da-DK" sz="1200" i="1">
                <a:solidFill>
                  <a:schemeClr val="bg1"/>
                </a:solidFill>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Klik for at tilføje tekst</a:t>
            </a:r>
          </a:p>
        </p:txBody>
      </p:sp>
      <p:sp>
        <p:nvSpPr>
          <p:cNvPr id="31" name="Pladsholder til tekst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da-DK" sz="1500" b="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Overskriftstekst</a:t>
            </a:r>
          </a:p>
        </p:txBody>
      </p:sp>
      <p:sp>
        <p:nvSpPr>
          <p:cNvPr id="5" name="Pladsholder til billede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da-DK" sz="1400"/>
            </a:lvl1pPr>
          </a:lstStyle>
          <a:p>
            <a:r>
              <a:rPr lang="da-DK" dirty="0" smtClean="0"/>
              <a:t>Klik på ikonet for at tilføje et billede</a:t>
            </a:r>
            <a:endParaRPr lang="da-DK" dirty="0"/>
          </a:p>
        </p:txBody>
      </p:sp>
      <p:sp>
        <p:nvSpPr>
          <p:cNvPr id="48" name="Pladsholder til billede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da-DK" sz="1400"/>
            </a:lvl1pPr>
          </a:lstStyle>
          <a:p>
            <a:r>
              <a:rPr lang="da-DK" dirty="0" smtClean="0"/>
              <a:t>Klik på ikonet for at tilføje et billede</a:t>
            </a:r>
            <a:endParaRPr lang="da-DK" dirty="0"/>
          </a:p>
        </p:txBody>
      </p:sp>
      <p:sp>
        <p:nvSpPr>
          <p:cNvPr id="49" name="Rektangel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Pladsholder til billede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da-DK" sz="1400"/>
            </a:lvl1pPr>
          </a:lstStyle>
          <a:p>
            <a:r>
              <a:rPr lang="da-DK" dirty="0" smtClean="0"/>
              <a:t>Klik på ikonet for at tilføje et billede</a:t>
            </a:r>
            <a:endParaRPr lang="da-DK" dirty="0"/>
          </a:p>
        </p:txBody>
      </p:sp>
      <p:sp>
        <p:nvSpPr>
          <p:cNvPr id="52" name="Rektangel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5" name="Pladsholder til tekst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da-DK" sz="1400" b="0" i="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56" name="Pladsholder til tekst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da-DK" sz="1100" b="0" i="0">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57" name="Pladsholder til tekst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da-DK" sz="1100" b="0" i="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58" name="Pladsholder til tekst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da-DK" sz="2400" b="0" i="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Firmanavn</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rside">
    <p:spTree>
      <p:nvGrpSpPr>
        <p:cNvPr id="1" name=""/>
        <p:cNvGrpSpPr/>
        <p:nvPr/>
      </p:nvGrpSpPr>
      <p:grpSpPr>
        <a:xfrm>
          <a:off x="0" y="0"/>
          <a:ext cx="0" cy="0"/>
          <a:chOff x="0" y="0"/>
          <a:chExt cx="0" cy="0"/>
        </a:xfrm>
      </p:grpSpPr>
      <p:sp>
        <p:nvSpPr>
          <p:cNvPr id="78" name="Rektangel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ktangel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6" name="Pladsholder til billede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da-DK" sz="1400"/>
            </a:lvl1pPr>
          </a:lstStyle>
          <a:p>
            <a:r>
              <a:rPr lang="da-DK" smtClean="0"/>
              <a:t>Klik på ikonet for at tilføje et billede</a:t>
            </a:r>
            <a:endParaRPr lang="da-DK"/>
          </a:p>
        </p:txBody>
      </p:sp>
      <p:sp>
        <p:nvSpPr>
          <p:cNvPr id="72" name="Pladsholder til tekst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da-DK" sz="1200" b="0" i="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73" name="Pladsholder til tekst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da-DK"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a:t>Klik for at tilføje tekst</a:t>
            </a:r>
          </a:p>
        </p:txBody>
      </p:sp>
      <p:sp>
        <p:nvSpPr>
          <p:cNvPr id="74" name="Rektangel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5" name="Pladsholder til tekst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da-DK" sz="1500" b="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Overskriftstekst</a:t>
            </a:r>
          </a:p>
        </p:txBody>
      </p:sp>
      <p:sp>
        <p:nvSpPr>
          <p:cNvPr id="77" name="Rektangel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Rektangel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1" name="Pladsholder til tekst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da-DK" sz="1200" b="0" i="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Klik for at tilføje tekst</a:t>
            </a:r>
          </a:p>
        </p:txBody>
      </p:sp>
      <p:sp>
        <p:nvSpPr>
          <p:cNvPr id="71" name="Pladsholder til tekst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da-DK" sz="1100" b="0" i="0">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76" name="Rektangel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Rektangel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Rektangel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1" name="Pladsholder til tekst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da-DK" sz="1200" b="0" i="1">
                <a:solidFill>
                  <a:schemeClr val="tx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a:t>Klik for at tilføje tekst</a:t>
            </a:r>
          </a:p>
        </p:txBody>
      </p:sp>
      <p:sp>
        <p:nvSpPr>
          <p:cNvPr id="43" name="Pladsholder til tekst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da-DK"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da-DK" sz="900"/>
            </a:lvl2pPr>
            <a:lvl3pPr marL="182880" indent="-182880" latinLnBrk="0">
              <a:lnSpc>
                <a:spcPct val="100000"/>
              </a:lnSpc>
              <a:spcBef>
                <a:spcPts val="600"/>
              </a:spcBef>
              <a:spcAft>
                <a:spcPts val="0"/>
              </a:spcAft>
              <a:buFont typeface="Arial" panose="020B0604020202020204" pitchFamily="34" charset="0"/>
              <a:buChar char="•"/>
              <a:defRPr lang="da-DK" sz="900"/>
            </a:lvl3pPr>
            <a:lvl4pPr marL="182880" indent="-182880" latinLnBrk="0">
              <a:lnSpc>
                <a:spcPct val="100000"/>
              </a:lnSpc>
              <a:spcBef>
                <a:spcPts val="600"/>
              </a:spcBef>
              <a:spcAft>
                <a:spcPts val="0"/>
              </a:spcAft>
              <a:buFont typeface="Arial" panose="020B0604020202020204" pitchFamily="34" charset="0"/>
              <a:buChar char="•"/>
              <a:defRPr lang="da-DK" sz="900"/>
            </a:lvl4pPr>
            <a:lvl5pPr marL="182880" indent="-182880" latinLnBrk="0">
              <a:lnSpc>
                <a:spcPct val="100000"/>
              </a:lnSpc>
              <a:spcBef>
                <a:spcPts val="600"/>
              </a:spcBef>
              <a:spcAft>
                <a:spcPts val="0"/>
              </a:spcAft>
              <a:buFont typeface="Arial" panose="020B0604020202020204" pitchFamily="34" charset="0"/>
              <a:buChar char="•"/>
              <a:defRPr lang="da-DK" sz="900"/>
            </a:lvl5pPr>
            <a:lvl6pPr marL="182880" indent="-182880" latinLnBrk="0">
              <a:lnSpc>
                <a:spcPct val="100000"/>
              </a:lnSpc>
              <a:spcBef>
                <a:spcPts val="600"/>
              </a:spcBef>
              <a:spcAft>
                <a:spcPts val="0"/>
              </a:spcAft>
              <a:defRPr lang="da-DK" sz="900"/>
            </a:lvl6pPr>
            <a:lvl7pPr marL="182880" indent="-182880" latinLnBrk="0">
              <a:lnSpc>
                <a:spcPct val="100000"/>
              </a:lnSpc>
              <a:spcBef>
                <a:spcPts val="600"/>
              </a:spcBef>
              <a:spcAft>
                <a:spcPts val="0"/>
              </a:spcAft>
              <a:defRPr lang="da-DK" sz="900"/>
            </a:lvl7pPr>
            <a:lvl8pPr marL="182880" indent="-182880" latinLnBrk="0">
              <a:lnSpc>
                <a:spcPct val="100000"/>
              </a:lnSpc>
              <a:spcBef>
                <a:spcPts val="600"/>
              </a:spcBef>
              <a:spcAft>
                <a:spcPts val="0"/>
              </a:spcAft>
              <a:defRPr lang="da-DK" sz="900"/>
            </a:lvl8pPr>
            <a:lvl9pPr marL="182880" indent="-182880" latinLnBrk="0">
              <a:lnSpc>
                <a:spcPct val="100000"/>
              </a:lnSpc>
              <a:spcBef>
                <a:spcPts val="600"/>
              </a:spcBef>
              <a:spcAft>
                <a:spcPts val="0"/>
              </a:spcAft>
              <a:defRPr lang="da-DK" sz="900"/>
            </a:lvl9pPr>
          </a:lstStyle>
          <a:p>
            <a:pPr lvl="0"/>
            <a:r>
              <a:rPr lang="da-DK" dirty="0"/>
              <a:t>Klik for at tilføje tekst</a:t>
            </a:r>
          </a:p>
        </p:txBody>
      </p:sp>
      <p:sp>
        <p:nvSpPr>
          <p:cNvPr id="52" name="Pladsholder til tekst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da-DK" sz="1500" b="1">
                <a:solidFill>
                  <a:schemeClr val="bg1"/>
                </a:solidFill>
                <a:latin typeface="+mj-lt"/>
              </a:defRPr>
            </a:lvl1pPr>
            <a:lvl2pPr marL="0" indent="0" latinLnBrk="0">
              <a:spcBef>
                <a:spcPts val="0"/>
              </a:spcBef>
              <a:buNone/>
              <a:defRPr lang="da-DK" sz="3600"/>
            </a:lvl2pPr>
            <a:lvl3pPr marL="0" indent="0" latinLnBrk="0">
              <a:spcBef>
                <a:spcPts val="0"/>
              </a:spcBef>
              <a:buNone/>
              <a:defRPr lang="da-DK" sz="3600"/>
            </a:lvl3pPr>
            <a:lvl4pPr marL="0" indent="0" latinLnBrk="0">
              <a:spcBef>
                <a:spcPts val="0"/>
              </a:spcBef>
              <a:buNone/>
              <a:defRPr lang="da-DK" sz="3600"/>
            </a:lvl4pPr>
            <a:lvl5pPr marL="0" indent="0" latinLnBrk="0">
              <a:spcBef>
                <a:spcPts val="0"/>
              </a:spcBef>
              <a:buNone/>
              <a:defRPr lang="da-DK" sz="3600"/>
            </a:lvl5pPr>
          </a:lstStyle>
          <a:p>
            <a:pPr lvl="0"/>
            <a:r>
              <a:rPr lang="da-DK" dirty="0"/>
              <a:t>Overskriftstekst</a:t>
            </a:r>
          </a:p>
        </p:txBody>
      </p:sp>
      <p:sp>
        <p:nvSpPr>
          <p:cNvPr id="53" name="Pladsholder til billede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da-DK" sz="1400"/>
            </a:lvl1pPr>
          </a:lstStyle>
          <a:p>
            <a:r>
              <a:rPr lang="da-DK" smtClean="0"/>
              <a:t>Klik på ikonet for at tilføje et billede</a:t>
            </a:r>
            <a:endParaRPr lang="da-DK"/>
          </a:p>
        </p:txBody>
      </p:sp>
      <p:sp>
        <p:nvSpPr>
          <p:cNvPr id="54" name="Pladsholder til billede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da-DK" sz="1400"/>
            </a:lvl1pPr>
          </a:lstStyle>
          <a:p>
            <a:r>
              <a:rPr lang="da-DK" dirty="0" smtClean="0"/>
              <a:t>Klik på ikonet for at tilføje et billede</a:t>
            </a:r>
            <a:endParaRPr lang="da-DK"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da-DK" dirty="0"/>
              <a:t>Klik for at redigere titeltypografi i masteren</a:t>
            </a:r>
          </a:p>
        </p:txBody>
      </p:sp>
      <p:sp>
        <p:nvSpPr>
          <p:cNvPr id="3" name="Pladsholder til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da-DK" sz="1320">
                <a:solidFill>
                  <a:schemeClr val="tx1">
                    <a:tint val="75000"/>
                  </a:schemeClr>
                </a:solidFill>
              </a:defRPr>
            </a:lvl1pPr>
          </a:lstStyle>
          <a:p>
            <a:fld id="{FC7BAE6A-DCF3-43E4-B2A0-33D0CF1225FC}" type="datetimeFigureOut">
              <a:t>07-08-2013</a:t>
            </a:fld>
            <a:endParaRPr lang="da-DK"/>
          </a:p>
        </p:txBody>
      </p:sp>
      <p:sp>
        <p:nvSpPr>
          <p:cNvPr id="5" name="Pladsholder til sidefod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da-DK" sz="132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da-DK" sz="1320">
                <a:solidFill>
                  <a:schemeClr val="tx1">
                    <a:tint val="75000"/>
                  </a:schemeClr>
                </a:solidFill>
              </a:defRPr>
            </a:lvl1pPr>
          </a:lstStyle>
          <a:p>
            <a:fld id="{9F6761A3-4CAC-4C5F-AC82-8DB08D526BC2}" type="slidenum">
              <a:t>‹nr.›</a:t>
            </a:fld>
            <a:endParaRPr lang="da-DK"/>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da-DK"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da-DK"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da-DK"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da-DK" sz="1980" kern="1200">
          <a:solidFill>
            <a:schemeClr val="tx1"/>
          </a:solidFill>
          <a:latin typeface="+mn-lt"/>
          <a:ea typeface="+mn-ea"/>
          <a:cs typeface="+mn-cs"/>
        </a:defRPr>
      </a:lvl9pPr>
    </p:bodyStyle>
    <p:otherStyle>
      <a:defPPr>
        <a:defRPr lang="da-DK"/>
      </a:defPPr>
      <a:lvl1pPr marL="0" algn="l" defTabSz="1005840" rtl="0" eaLnBrk="1" latinLnBrk="0" hangingPunct="1">
        <a:defRPr lang="da-DK" sz="1980" kern="1200">
          <a:solidFill>
            <a:schemeClr val="tx1"/>
          </a:solidFill>
          <a:latin typeface="+mn-lt"/>
          <a:ea typeface="+mn-ea"/>
          <a:cs typeface="+mn-cs"/>
        </a:defRPr>
      </a:lvl1pPr>
      <a:lvl2pPr marL="502920" algn="l" defTabSz="1005840" rtl="0" eaLnBrk="1" latinLnBrk="0" hangingPunct="1">
        <a:defRPr lang="da-DK" sz="1980" kern="1200">
          <a:solidFill>
            <a:schemeClr val="tx1"/>
          </a:solidFill>
          <a:latin typeface="+mn-lt"/>
          <a:ea typeface="+mn-ea"/>
          <a:cs typeface="+mn-cs"/>
        </a:defRPr>
      </a:lvl2pPr>
      <a:lvl3pPr marL="1005840" algn="l" defTabSz="1005840" rtl="0" eaLnBrk="1" latinLnBrk="0" hangingPunct="1">
        <a:defRPr lang="da-DK" sz="1980" kern="1200">
          <a:solidFill>
            <a:schemeClr val="tx1"/>
          </a:solidFill>
          <a:latin typeface="+mn-lt"/>
          <a:ea typeface="+mn-ea"/>
          <a:cs typeface="+mn-cs"/>
        </a:defRPr>
      </a:lvl3pPr>
      <a:lvl4pPr marL="1508760" algn="l" defTabSz="1005840" rtl="0" eaLnBrk="1" latinLnBrk="0" hangingPunct="1">
        <a:defRPr lang="da-DK" sz="1980" kern="1200">
          <a:solidFill>
            <a:schemeClr val="tx1"/>
          </a:solidFill>
          <a:latin typeface="+mn-lt"/>
          <a:ea typeface="+mn-ea"/>
          <a:cs typeface="+mn-cs"/>
        </a:defRPr>
      </a:lvl4pPr>
      <a:lvl5pPr marL="2011680" algn="l" defTabSz="1005840" rtl="0" eaLnBrk="1" latinLnBrk="0" hangingPunct="1">
        <a:defRPr lang="da-DK" sz="1980" kern="1200">
          <a:solidFill>
            <a:schemeClr val="tx1"/>
          </a:solidFill>
          <a:latin typeface="+mn-lt"/>
          <a:ea typeface="+mn-ea"/>
          <a:cs typeface="+mn-cs"/>
        </a:defRPr>
      </a:lvl5pPr>
      <a:lvl6pPr marL="2514600" algn="l" defTabSz="1005840" rtl="0" eaLnBrk="1" latinLnBrk="0" hangingPunct="1">
        <a:defRPr lang="da-DK" sz="1980" kern="1200">
          <a:solidFill>
            <a:schemeClr val="tx1"/>
          </a:solidFill>
          <a:latin typeface="+mn-lt"/>
          <a:ea typeface="+mn-ea"/>
          <a:cs typeface="+mn-cs"/>
        </a:defRPr>
      </a:lvl6pPr>
      <a:lvl7pPr marL="3017520" algn="l" defTabSz="1005840" rtl="0" eaLnBrk="1" latinLnBrk="0" hangingPunct="1">
        <a:defRPr lang="da-DK" sz="1980" kern="1200">
          <a:solidFill>
            <a:schemeClr val="tx1"/>
          </a:solidFill>
          <a:latin typeface="+mn-lt"/>
          <a:ea typeface="+mn-ea"/>
          <a:cs typeface="+mn-cs"/>
        </a:defRPr>
      </a:lvl7pPr>
      <a:lvl8pPr marL="3520440" algn="l" defTabSz="1005840" rtl="0" eaLnBrk="1" latinLnBrk="0" hangingPunct="1">
        <a:defRPr lang="da-DK" sz="1980" kern="1200">
          <a:solidFill>
            <a:schemeClr val="tx1"/>
          </a:solidFill>
          <a:latin typeface="+mn-lt"/>
          <a:ea typeface="+mn-ea"/>
          <a:cs typeface="+mn-cs"/>
        </a:defRPr>
      </a:lvl8pPr>
      <a:lvl9pPr marL="4023360" algn="l" defTabSz="1005840" rtl="0" eaLnBrk="1" latinLnBrk="0" hangingPunct="1">
        <a:defRPr lang="da-DK"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9"/>
          </p:nvPr>
        </p:nvSpPr>
        <p:spPr/>
        <p:txBody>
          <a:bodyPr/>
          <a:lstStyle/>
          <a:p>
            <a:r>
              <a:rPr lang="da-DK"/>
              <a:t>Margies Rejser er det førende rejsebureau, når du skal på farten. Vi har betjent Storkøbing og omegn i mere end 20 år og er stolte af vores høje serviceniveau og enestående ry for venlighed og grundighed.</a:t>
            </a:r>
          </a:p>
        </p:txBody>
      </p:sp>
      <p:sp>
        <p:nvSpPr>
          <p:cNvPr id="3" name="Pladsholder til tekst 2"/>
          <p:cNvSpPr>
            <a:spLocks noGrp="1"/>
          </p:cNvSpPr>
          <p:nvPr>
            <p:ph type="body" sz="quarter" idx="20"/>
          </p:nvPr>
        </p:nvSpPr>
        <p:spPr/>
        <p:txBody>
          <a:bodyPr/>
          <a:lstStyle/>
          <a:p>
            <a:r>
              <a:rPr lang="da-DK" dirty="0"/>
              <a:t>Lad Margie planlægge din næste vinterferie!</a:t>
            </a:r>
          </a:p>
        </p:txBody>
      </p:sp>
      <p:pic>
        <p:nvPicPr>
          <p:cNvPr id="14" name="Pladsholder til billede 13" descr="Skøjteløbere" title="Rejsebillede"/>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Pladsholder til billede 14" descr="Snesko" title="Rejsebillede"/>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Pladsholder til billede 17" descr="Kvinde og børn på slæde" title="Rejsebillede"/>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Pladsholder til tekst 9"/>
          <p:cNvSpPr>
            <a:spLocks noGrp="1"/>
          </p:cNvSpPr>
          <p:nvPr>
            <p:ph type="body" sz="quarter" idx="60"/>
          </p:nvPr>
        </p:nvSpPr>
        <p:spPr/>
        <p:txBody>
          <a:bodyPr/>
          <a:lstStyle/>
          <a:p>
            <a:r>
              <a:rPr lang="da-DK"/>
              <a:t>margies </a:t>
            </a:r>
            <a:r>
              <a:rPr lang="da-DK" b="1" i="0"/>
              <a:t>rejser</a:t>
            </a:r>
          </a:p>
          <a:p>
            <a:endParaRPr lang="da-DK"/>
          </a:p>
        </p:txBody>
      </p:sp>
      <p:sp>
        <p:nvSpPr>
          <p:cNvPr id="11" name="Pladsholder til tekst 10"/>
          <p:cNvSpPr>
            <a:spLocks noGrp="1"/>
          </p:cNvSpPr>
          <p:nvPr>
            <p:ph type="body" sz="quarter" idx="61"/>
          </p:nvPr>
        </p:nvSpPr>
        <p:spPr/>
        <p:txBody>
          <a:bodyPr/>
          <a:lstStyle/>
          <a:p>
            <a:r>
              <a:rPr lang="da-DK"/>
              <a:t>Hovedgaden 101</a:t>
            </a:r>
          </a:p>
          <a:p>
            <a:r>
              <a:rPr lang="da-DK"/>
              <a:t>9876 Storkøbing</a:t>
            </a:r>
          </a:p>
          <a:p>
            <a:r>
              <a:rPr lang="da-DK"/>
              <a:t>11 22 33 44</a:t>
            </a:r>
          </a:p>
        </p:txBody>
      </p:sp>
      <p:sp>
        <p:nvSpPr>
          <p:cNvPr id="12" name="Pladsholder til tekst 11"/>
          <p:cNvSpPr>
            <a:spLocks noGrp="1"/>
          </p:cNvSpPr>
          <p:nvPr>
            <p:ph type="body" sz="quarter" idx="62"/>
          </p:nvPr>
        </p:nvSpPr>
        <p:spPr/>
        <p:txBody>
          <a:bodyPr/>
          <a:lstStyle/>
          <a:p>
            <a:r>
              <a:rPr lang="da-DK"/>
              <a:t>www.margiestravel.com</a:t>
            </a:r>
          </a:p>
        </p:txBody>
      </p:sp>
      <p:sp>
        <p:nvSpPr>
          <p:cNvPr id="13" name="Pladsholder til tekst 12"/>
          <p:cNvSpPr>
            <a:spLocks noGrp="1"/>
          </p:cNvSpPr>
          <p:nvPr>
            <p:ph type="body" sz="quarter" idx="63"/>
          </p:nvPr>
        </p:nvSpPr>
        <p:spPr/>
        <p:txBody>
          <a:bodyPr/>
          <a:lstStyle/>
          <a:p>
            <a:r>
              <a:rPr lang="da-DK"/>
              <a:t>margies </a:t>
            </a:r>
            <a:r>
              <a:rPr lang="da-DK" b="1" i="0"/>
              <a:t>rejser</a:t>
            </a:r>
          </a:p>
        </p:txBody>
      </p:sp>
      <p:cxnSp>
        <p:nvCxnSpPr>
          <p:cNvPr id="16" name="Lige forbindelse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ladsholder til billede 27" descr="Mand og barn, der laver en stor snebold" title="Rejsebillede"/>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Pladsholder til tekst 22"/>
          <p:cNvSpPr>
            <a:spLocks noGrp="1"/>
          </p:cNvSpPr>
          <p:nvPr>
            <p:ph type="body" sz="quarter" idx="63"/>
          </p:nvPr>
        </p:nvSpPr>
        <p:spPr/>
        <p:txBody>
          <a:bodyPr/>
          <a:lstStyle/>
          <a:p>
            <a:r>
              <a:rPr lang="da-DK" dirty="0"/>
              <a:t>Vi er stolte over at være det foretrukne rejsebureau for lokale virksomheder som f.eks. </a:t>
            </a:r>
            <a:r>
              <a:rPr lang="da-DK" dirty="0" err="1"/>
              <a:t>Northwind</a:t>
            </a:r>
            <a:r>
              <a:rPr lang="da-DK" dirty="0"/>
              <a:t> </a:t>
            </a:r>
            <a:r>
              <a:rPr lang="da-DK" dirty="0" err="1"/>
              <a:t>Traders</a:t>
            </a:r>
            <a:r>
              <a:rPr lang="da-DK" dirty="0"/>
              <a:t>, </a:t>
            </a:r>
            <a:r>
              <a:rPr lang="en-US" dirty="0"/>
              <a:t>Contoso Limited </a:t>
            </a:r>
            <a:r>
              <a:rPr lang="en-US" dirty="0" err="1"/>
              <a:t>og</a:t>
            </a:r>
            <a:r>
              <a:rPr lang="en-US"/>
              <a:t> Adventure Works</a:t>
            </a:r>
            <a:r>
              <a:rPr lang="da-DK" smtClean="0"/>
              <a:t>.</a:t>
            </a:r>
            <a:endParaRPr lang="da-DK" dirty="0"/>
          </a:p>
        </p:txBody>
      </p:sp>
      <p:sp>
        <p:nvSpPr>
          <p:cNvPr id="24" name="Pladsholder til tekst 23"/>
          <p:cNvSpPr>
            <a:spLocks noGrp="1"/>
          </p:cNvSpPr>
          <p:nvPr>
            <p:ph type="body" sz="quarter" idx="64"/>
          </p:nvPr>
        </p:nvSpPr>
        <p:spPr/>
        <p:txBody>
          <a:bodyPr/>
          <a:lstStyle/>
          <a:p>
            <a:r>
              <a:rPr lang="da-DK"/>
              <a:t>Pasbestilling</a:t>
            </a:r>
          </a:p>
          <a:p>
            <a:r>
              <a:rPr lang="da-DK"/>
              <a:t>Planlægning af udflugter</a:t>
            </a:r>
          </a:p>
          <a:p>
            <a:r>
              <a:rPr lang="da-DK"/>
              <a:t>Hotel, fly, transport</a:t>
            </a:r>
          </a:p>
          <a:p>
            <a:r>
              <a:rPr lang="da-DK"/>
              <a:t>Rejseforsikring</a:t>
            </a:r>
          </a:p>
        </p:txBody>
      </p:sp>
      <p:sp>
        <p:nvSpPr>
          <p:cNvPr id="25" name="Pladsholder til tekst 24"/>
          <p:cNvSpPr>
            <a:spLocks noGrp="1"/>
          </p:cNvSpPr>
          <p:nvPr>
            <p:ph type="body" sz="quarter" idx="65"/>
          </p:nvPr>
        </p:nvSpPr>
        <p:spPr/>
        <p:txBody>
          <a:bodyPr/>
          <a:lstStyle/>
          <a:p>
            <a:r>
              <a:rPr lang="da-DK"/>
              <a:t>Vores tjenester omfatter:</a:t>
            </a:r>
          </a:p>
        </p:txBody>
      </p:sp>
      <p:sp>
        <p:nvSpPr>
          <p:cNvPr id="7" name="Pladsholder til tekst 6"/>
          <p:cNvSpPr>
            <a:spLocks noGrp="1"/>
          </p:cNvSpPr>
          <p:nvPr>
            <p:ph type="body" sz="quarter" idx="61"/>
          </p:nvPr>
        </p:nvSpPr>
        <p:spPr/>
        <p:txBody>
          <a:bodyPr/>
          <a:lstStyle/>
          <a:p>
            <a:r>
              <a:rPr lang="da-DK" dirty="0"/>
              <a:t>“Vi anbefaler Margies Rejser til alle, der vil høre på os. De forudså alle vores behov og løste alle potentielle problemer på forhånd.”</a:t>
            </a:r>
          </a:p>
          <a:p>
            <a:pPr algn="r"/>
            <a:r>
              <a:rPr lang="da-DK" dirty="0"/>
              <a:t>- </a:t>
            </a:r>
            <a:r>
              <a:rPr lang="da-DK" dirty="0" smtClean="0"/>
              <a:t>Hanne Eriksen</a:t>
            </a:r>
            <a:endParaRPr lang="da-DK" dirty="0"/>
          </a:p>
        </p:txBody>
      </p:sp>
      <p:sp>
        <p:nvSpPr>
          <p:cNvPr id="22" name="Pladsholder til tekst 21"/>
          <p:cNvSpPr>
            <a:spLocks noGrp="1"/>
          </p:cNvSpPr>
          <p:nvPr>
            <p:ph type="body" sz="quarter" idx="62"/>
          </p:nvPr>
        </p:nvSpPr>
        <p:spPr/>
        <p:txBody>
          <a:bodyPr/>
          <a:lstStyle/>
          <a:p>
            <a:r>
              <a:rPr lang="da-DK" dirty="0" smtClean="0"/>
              <a:t>Hanne Eriksen </a:t>
            </a:r>
            <a:r>
              <a:rPr lang="da-DK" dirty="0"/>
              <a:t>og hendes familie havde aldrig været uden for Storkøbing og ville på vintereventyr, men var nervøse for at blive syge eller fare vild i et fremmed land. Vores agent sammensatte en ferie, hvor intet kunne gå galt, inklusive tjeklister, betroede kontaktpersoner på feriestedet og andre ressourcer. Familien vendte hjem veludhvilet og klar til nye rejser.</a:t>
            </a:r>
          </a:p>
        </p:txBody>
      </p:sp>
      <p:sp>
        <p:nvSpPr>
          <p:cNvPr id="9" name="Pladsholder til tekst 8"/>
          <p:cNvSpPr>
            <a:spLocks noGrp="1"/>
          </p:cNvSpPr>
          <p:nvPr>
            <p:ph type="body" sz="quarter" idx="20"/>
          </p:nvPr>
        </p:nvSpPr>
        <p:spPr/>
        <p:txBody>
          <a:bodyPr/>
          <a:lstStyle/>
          <a:p>
            <a:r>
              <a:rPr lang="da-DK"/>
              <a:t>Vi reserverer ikke blot din rejse, vi kan hjælpe dig med at gøre dine rejsedrømme til virkelighed, hvis du fortæller os, hvilken type oplevelse du ønsker.</a:t>
            </a:r>
          </a:p>
        </p:txBody>
      </p:sp>
      <p:sp>
        <p:nvSpPr>
          <p:cNvPr id="10" name="Pladsholder til tekst 9"/>
          <p:cNvSpPr>
            <a:spLocks noGrp="1"/>
          </p:cNvSpPr>
          <p:nvPr>
            <p:ph type="body" sz="quarter" idx="31"/>
          </p:nvPr>
        </p:nvSpPr>
        <p:spPr/>
        <p:txBody>
          <a:bodyPr/>
          <a:lstStyle/>
          <a:p>
            <a:r>
              <a:rPr lang="da-DK"/>
              <a:t>Reservation af enhver type rejse</a:t>
            </a:r>
          </a:p>
          <a:p>
            <a:r>
              <a:rPr lang="da-DK"/>
              <a:t>Hurtige, grundige og erfarne svar på opkald og spørgsmål</a:t>
            </a:r>
          </a:p>
          <a:p>
            <a:r>
              <a:rPr lang="da-DK"/>
              <a:t>Ressourcefulde og rejsevante agenter</a:t>
            </a:r>
          </a:p>
          <a:p>
            <a:r>
              <a:rPr lang="da-DK"/>
              <a:t>Internationale tjenester</a:t>
            </a:r>
          </a:p>
        </p:txBody>
      </p:sp>
      <p:sp>
        <p:nvSpPr>
          <p:cNvPr id="11" name="Pladsholder til tekst 10"/>
          <p:cNvSpPr>
            <a:spLocks noGrp="1"/>
          </p:cNvSpPr>
          <p:nvPr>
            <p:ph type="body" sz="quarter" idx="58"/>
          </p:nvPr>
        </p:nvSpPr>
        <p:spPr/>
        <p:txBody>
          <a:bodyPr/>
          <a:lstStyle/>
          <a:p>
            <a:r>
              <a:rPr lang="da-DK"/>
              <a:t>Margies Rejser tilbyder følgende:</a:t>
            </a:r>
          </a:p>
        </p:txBody>
      </p:sp>
      <p:pic>
        <p:nvPicPr>
          <p:cNvPr id="14" name="Pladsholder til billede 13" descr="Barn i rød frakke og vinterhue" title="Rejsebillede"/>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Pladsholder til billede 26" descr="Mand og barn på slæde" title="Rejsebillede"/>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Lige forbindelse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Lige forbindelse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nterbrochure 11x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F64003C-4601-434A-89D5-9D79BD491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TF00001001_</Template>
  <TotalTime>0</TotalTime>
  <Words>377</Words>
  <Application>Microsoft Office PowerPoint</Application>
  <PresentationFormat>Brugerdefineret</PresentationFormat>
  <Paragraphs>28</Paragraphs>
  <Slides>2</Slides>
  <Notes>2</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vt:i4>
      </vt:variant>
    </vt:vector>
  </HeadingPairs>
  <TitlesOfParts>
    <vt:vector size="5" baseType="lpstr">
      <vt:lpstr>Arial</vt:lpstr>
      <vt:lpstr>Georgia</vt:lpstr>
      <vt:lpstr>Vinterbrochure 11x8.5</vt:lpstr>
      <vt:lpstr>PowerPoint-præsentation</vt:lpstr>
      <vt:lpstr>PowerPoint-præsentation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2013-08-01T08:44:24Z</dcterms:created>
  <dcterms:modified xsi:type="dcterms:W3CDTF">2013-08-07T12:48:00Z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