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g" ContentType="image/jpeg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diagrams/data11.xml" ContentType="application/vnd.openxmlformats-officedocument.drawingml.diagramData+xml"/>
  <Override PartName="/ppt/diagrams/drawing1.xml" ContentType="application/vnd.ms-office.drawingml.diagramDrawing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customXml/item3.xml" ContentType="application/xml"/>
  <Override PartName="/customXml/itemProps31.xml" ContentType="application/vnd.openxmlformats-officedocument.customXmlProperties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viewProps.xml" ContentType="application/vnd.openxmlformats-officedocument.presentationml.viewProps+xml"/>
  <Override PartName="/customXml/item22.xml" ContentType="application/xml"/>
  <Override PartName="/customXml/itemProps22.xml" ContentType="application/vnd.openxmlformats-officedocument.customXmlProperties+xml"/>
  <Override PartName="/customXml/item13.xml" ContentType="application/xml"/>
  <Override PartName="/customXml/itemProps13.xml" ContentType="application/vnd.openxmlformats-officedocument.customXmlProperties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presProps.xml" ContentType="application/vnd.openxmlformats-officedocument.presentationml.presProps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tableStyles.xml" ContentType="application/vnd.openxmlformats-officedocument.presentationml.tableStyl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2" r:id="rId7"/>
    <p:sldId id="263" r:id="rId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6168" autoAdjust="0"/>
  </p:normalViewPr>
  <p:slideViewPr>
    <p:cSldViewPr snapToGrid="0">
      <p:cViewPr varScale="1">
        <p:scale>
          <a:sx n="107" d="100"/>
          <a:sy n="107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954" y="108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theme" Target="/ppt/theme/theme12.xml" Id="rId13" /><Relationship Type="http://schemas.openxmlformats.org/officeDocument/2006/relationships/customXml" Target="/customXml/item3.xml" Id="rId3" /><Relationship Type="http://schemas.openxmlformats.org/officeDocument/2006/relationships/slide" Target="/ppt/slides/slide32.xml" Id="rId7" /><Relationship Type="http://schemas.openxmlformats.org/officeDocument/2006/relationships/viewProps" Target="/ppt/viewProps.xml" Id="rId12" /><Relationship Type="http://schemas.openxmlformats.org/officeDocument/2006/relationships/customXml" Target="/customXml/item22.xml" Id="rId2" /><Relationship Type="http://schemas.openxmlformats.org/officeDocument/2006/relationships/customXml" Target="/customXml/item13.xml" Id="rId1" /><Relationship Type="http://schemas.openxmlformats.org/officeDocument/2006/relationships/slide" Target="/ppt/slides/slide23.xml" Id="rId6" /><Relationship Type="http://schemas.openxmlformats.org/officeDocument/2006/relationships/presProps" Target="/ppt/presProps.xml" Id="rId11" /><Relationship Type="http://schemas.openxmlformats.org/officeDocument/2006/relationships/slide" Target="/ppt/slides/slide14.xml" Id="rId5" /><Relationship Type="http://schemas.openxmlformats.org/officeDocument/2006/relationships/handoutMaster" Target="/ppt/handoutMasters/handoutMaster11.xml" Id="rId10" /><Relationship Type="http://schemas.openxmlformats.org/officeDocument/2006/relationships/slideMaster" Target="/ppt/slideMasters/slideMaster11.xml" Id="rId4" /><Relationship Type="http://schemas.openxmlformats.org/officeDocument/2006/relationships/notesMaster" Target="/ppt/notesMasters/notesMaster11.xml" Id="rId9" /><Relationship Type="http://schemas.openxmlformats.org/officeDocument/2006/relationships/tableStyles" Target="/ppt/tableStyles.xml" Id="rId14" /></Relationships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4DF9FE7B-F642-4898-A360-D4E3814E1A3D}">
      <dgm:prSet phldrT="[Text]"/>
      <dgm:spPr/>
      <dgm:t>
        <a:bodyPr rtlCol="0"/>
        <a:lstStyle/>
        <a:p>
          <a:pPr rtl="0"/>
          <a:r>
            <a:rPr lang="cs-CZ" noProof="0" dirty="0"/>
            <a:t>Skupina A</a:t>
          </a:r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cs-CZ" noProof="0" dirty="0"/>
        </a:p>
      </dgm: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cs-CZ" noProof="0" dirty="0"/>
        </a:p>
      </dgm:t>
    </dgm:pt>
    <dgm:pt modelId="{EFF2750D-B4B3-474C-8B62-8B638DC31F7E}">
      <dgm:prSet phldrT="[Text]"/>
      <dgm:spPr/>
      <dgm:t>
        <a:bodyPr rtlCol="0"/>
        <a:lstStyle/>
        <a:p>
          <a:pPr rtl="0"/>
          <a:r>
            <a:rPr lang="cs-CZ" noProof="0" dirty="0"/>
            <a:t>Úkol 1</a:t>
          </a:r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AEBC78E6-CDDC-4C8F-A157-3C51E907FACD}" type="parTrans" cxnId="{A058DDA2-48CA-4E5B-B389-F71A59C262B0}">
      <dgm:prSet/>
      <dgm:spPr/>
      <dgm:t>
        <a:bodyPr rtlCol="0"/>
        <a:lstStyle/>
        <a:p>
          <a:pPr rtl="0"/>
          <a:endParaRPr lang="cs-CZ" noProof="0" dirty="0"/>
        </a:p>
      </dgm:t>
    </dgm:pt>
    <dgm:pt modelId="{75C067D7-FCD2-4969-8F27-4BBDA88E75ED}" type="sibTrans" cxnId="{A058DDA2-48CA-4E5B-B389-F71A59C262B0}">
      <dgm:prSet/>
      <dgm:spPr/>
      <dgm:t>
        <a:bodyPr rtlCol="0"/>
        <a:lstStyle/>
        <a:p>
          <a:pPr rtl="0"/>
          <a:endParaRPr lang="cs-CZ" noProof="0" dirty="0"/>
        </a:p>
      </dgm:t>
    </dgm:pt>
    <dgm:pt modelId="{789CD6DB-3A68-4A41-90BD-4F0CBB3617D1}">
      <dgm:prSet phldrT="[Text]"/>
      <dgm:spPr/>
      <dgm:t>
        <a:bodyPr rtlCol="0"/>
        <a:lstStyle/>
        <a:p>
          <a:pPr rtl="0"/>
          <a:r>
            <a:rPr lang="cs-CZ" noProof="0" dirty="0"/>
            <a:t>Úkol 2</a:t>
          </a:r>
        </a:p>
      </dgm:t>
    </dgm:pt>
    <dgm:pt modelId="{C0BEB5FF-8DFB-40B9-A228-C0C6097DDDC4}" type="parTrans" cxnId="{62C10234-45D3-426A-8820-4C0D1D8CBA21}">
      <dgm:prSet/>
      <dgm:spPr/>
      <dgm:t>
        <a:bodyPr rtlCol="0"/>
        <a:lstStyle/>
        <a:p>
          <a:pPr rtl="0"/>
          <a:endParaRPr lang="cs-CZ" noProof="0" dirty="0"/>
        </a:p>
      </dgm:t>
    </dgm:pt>
    <dgm:pt modelId="{1A702531-A59F-4EE2-8246-E2EB0955D8B1}" type="sibTrans" cxnId="{62C10234-45D3-426A-8820-4C0D1D8CBA21}">
      <dgm:prSet/>
      <dgm:spPr/>
      <dgm:t>
        <a:bodyPr rtlCol="0"/>
        <a:lstStyle/>
        <a:p>
          <a:pPr rtl="0"/>
          <a:endParaRPr lang="cs-CZ" noProof="0" dirty="0"/>
        </a:p>
      </dgm:t>
    </dgm:pt>
    <dgm:pt modelId="{3929B1E1-4BC4-4C73-ABE8-27CEF96A3652}">
      <dgm:prSet phldrT="[Text]"/>
      <dgm:spPr/>
      <dgm:t>
        <a:bodyPr rtlCol="0"/>
        <a:lstStyle/>
        <a:p>
          <a:pPr rtl="0"/>
          <a:r>
            <a:rPr lang="cs-CZ" noProof="0" dirty="0"/>
            <a:t>Skupina B</a:t>
          </a:r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cs-CZ" noProof="0" dirty="0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cs-CZ" noProof="0" dirty="0"/>
        </a:p>
      </dgm:t>
    </dgm:pt>
    <dgm:pt modelId="{99E0600D-9954-43F4-8926-13B8777FAAA1}">
      <dgm:prSet phldrT="[Text]"/>
      <dgm:spPr/>
      <dgm:t>
        <a:bodyPr rtlCol="0"/>
        <a:lstStyle/>
        <a:p>
          <a:pPr rtl="0"/>
          <a:r>
            <a:rPr lang="cs-CZ" noProof="0" dirty="0"/>
            <a:t>Úkol 1</a:t>
          </a:r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cs-CZ" noProof="0" dirty="0"/>
        </a:p>
      </dgm: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cs-CZ" noProof="0" dirty="0"/>
        </a:p>
      </dgm:t>
    </dgm:pt>
    <dgm:pt modelId="{0791135C-9DAB-47F6-BE9C-A3E56A2DDA50}">
      <dgm:prSet phldrT="[Text]"/>
      <dgm:spPr/>
      <dgm:t>
        <a:bodyPr rtlCol="0"/>
        <a:lstStyle/>
        <a:p>
          <a:pPr rtl="0"/>
          <a:r>
            <a:rPr lang="cs-CZ" noProof="0" dirty="0"/>
            <a:t>Úkol 2</a:t>
          </a:r>
        </a:p>
      </dgm:t>
    </dgm:pt>
    <dgm:pt modelId="{D6057E63-9793-4991-97C1-30FC405E95A5}" type="parTrans" cxnId="{B3B26E9A-58E5-497B-BD59-F5567958C609}">
      <dgm:prSet/>
      <dgm:spPr/>
      <dgm:t>
        <a:bodyPr rtlCol="0"/>
        <a:lstStyle/>
        <a:p>
          <a:pPr rtl="0"/>
          <a:endParaRPr lang="cs-CZ" noProof="0" dirty="0"/>
        </a:p>
      </dgm:t>
    </dgm:pt>
    <dgm:pt modelId="{B670C2A7-83CB-4F4C-BC19-A3A7C066A822}" type="sibTrans" cxnId="{B3B26E9A-58E5-497B-BD59-F5567958C609}">
      <dgm:prSet/>
      <dgm:spPr/>
      <dgm:t>
        <a:bodyPr rtlCol="0"/>
        <a:lstStyle/>
        <a:p>
          <a:pPr rtl="0"/>
          <a:endParaRPr lang="cs-CZ" noProof="0" dirty="0"/>
        </a:p>
      </dgm:t>
    </dgm:pt>
    <dgm:pt modelId="{60CDF8D0-D4FC-4467-A51E-79C5A58B0B2C}">
      <dgm:prSet phldrT="[Text]"/>
      <dgm:spPr/>
      <dgm:t>
        <a:bodyPr rtlCol="0"/>
        <a:lstStyle/>
        <a:p>
          <a:pPr rtl="0"/>
          <a:r>
            <a:rPr lang="cs-CZ" noProof="0" dirty="0"/>
            <a:t>Skupina C</a:t>
          </a:r>
        </a:p>
      </dgm:t>
      <dgm:extLst>
        <a:ext uri="{E40237B7-FDA0-4F09-8148-C483321AD2D9}">
          <dgm14:cNvPr xmlns:dgm14="http://schemas.microsoft.com/office/drawing/2010/diagram" id="0" name="" title="Group C title"/>
        </a:ext>
      </dgm:extLs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cs-CZ" noProof="0" dirty="0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cs-CZ" noProof="0" dirty="0"/>
        </a:p>
      </dgm:t>
    </dgm:pt>
    <dgm:pt modelId="{50629C12-7464-4473-ADEF-1A284F8A9957}">
      <dgm:prSet phldrT="[Text]"/>
      <dgm:spPr/>
      <dgm:t>
        <a:bodyPr rtlCol="0"/>
        <a:lstStyle/>
        <a:p>
          <a:pPr rtl="0"/>
          <a:r>
            <a:rPr lang="cs-CZ" noProof="0" dirty="0"/>
            <a:t>Úkol 1</a:t>
          </a:r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9D1CB46C-0CFA-4B27-9224-267431FBD094}" type="parTrans" cxnId="{1D32FCC9-657C-4348-9C0D-52115D559FEB}">
      <dgm:prSet/>
      <dgm:spPr/>
      <dgm:t>
        <a:bodyPr rtlCol="0"/>
        <a:lstStyle/>
        <a:p>
          <a:pPr rtl="0"/>
          <a:endParaRPr lang="cs-CZ" noProof="0" dirty="0"/>
        </a:p>
      </dgm:t>
    </dgm:pt>
    <dgm:pt modelId="{4576BCC5-0598-4332-A2E7-87AC3ADD4EB8}" type="sibTrans" cxnId="{1D32FCC9-657C-4348-9C0D-52115D559FEB}">
      <dgm:prSet/>
      <dgm:spPr/>
      <dgm:t>
        <a:bodyPr rtlCol="0"/>
        <a:lstStyle/>
        <a:p>
          <a:pPr rtl="0"/>
          <a:endParaRPr lang="cs-CZ" noProof="0" dirty="0"/>
        </a:p>
      </dgm:t>
    </dgm:pt>
    <dgm:pt modelId="{E95EFBB1-DB51-48D9-9DD2-47B440D9E74F}" type="pres">
      <dgm:prSet presAssocID="{3F442EA2-39BA-4C9A-AD59-755D4917D5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48A4458-2BB6-4410-9CE0-41D7B81441BE}" type="pres">
      <dgm:prSet presAssocID="{4DF9FE7B-F642-4898-A360-D4E3814E1A3D}" presName="composite" presStyleCnt="0"/>
      <dgm:spPr/>
    </dgm:pt>
    <dgm:pt modelId="{10FBC462-AE51-4ECE-83D7-4339D9B08144}" type="pres">
      <dgm:prSet presAssocID="{4DF9FE7B-F642-4898-A360-D4E3814E1A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AA3E7F-2835-4125-A5E2-27CBE035761C}" type="pres">
      <dgm:prSet presAssocID="{4DF9FE7B-F642-4898-A360-D4E3814E1A3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C0D730-08E9-47F9-B38C-400A461CCA18}" type="pres">
      <dgm:prSet presAssocID="{43C18EFF-81FC-4D70-8C6B-E95FF3730413}" presName="space" presStyleCnt="0"/>
      <dgm:spPr/>
    </dgm:pt>
    <dgm:pt modelId="{C62D8D7D-0727-450F-B853-909EAFBE2589}" type="pres">
      <dgm:prSet presAssocID="{3929B1E1-4BC4-4C73-ABE8-27CEF96A3652}" presName="composite" presStyleCnt="0"/>
      <dgm:spPr/>
    </dgm:pt>
    <dgm:pt modelId="{038F020D-778A-4A38-A7AD-8697A8717D12}" type="pres">
      <dgm:prSet presAssocID="{3929B1E1-4BC4-4C73-ABE8-27CEF96A365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41B497-3D13-495A-8DEB-A0BFCEA67D20}" type="pres">
      <dgm:prSet presAssocID="{3929B1E1-4BC4-4C73-ABE8-27CEF96A365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90607F-6C3D-4B99-86DF-7D8D7CAF77E0}" type="pres">
      <dgm:prSet presAssocID="{19BA0C22-38BB-4E9F-89D5-0FF5FF9F12CE}" presName="space" presStyleCnt="0"/>
      <dgm:spPr/>
    </dgm:pt>
    <dgm:pt modelId="{892B467C-D7E1-4B6E-B7E6-D7A519F67411}" type="pres">
      <dgm:prSet presAssocID="{60CDF8D0-D4FC-4467-A51E-79C5A58B0B2C}" presName="composite" presStyleCnt="0"/>
      <dgm:spPr/>
    </dgm:pt>
    <dgm:pt modelId="{23226F2C-FA6A-4CF2-BC65-843CC6787E62}" type="pres">
      <dgm:prSet presAssocID="{60CDF8D0-D4FC-4467-A51E-79C5A58B0B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2BA54C-3970-460F-9F0F-377BB319FFEC}" type="pres">
      <dgm:prSet presAssocID="{60CDF8D0-D4FC-4467-A51E-79C5A58B0B2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2AF3596-C7F0-4FF9-B88C-7810C0C29C27}" type="presOf" srcId="{4DF9FE7B-F642-4898-A360-D4E3814E1A3D}" destId="{10FBC462-AE51-4ECE-83D7-4339D9B08144}" srcOrd="0" destOrd="0" presId="urn:microsoft.com/office/officeart/2005/8/layout/hList1"/>
    <dgm:cxn modelId="{DB2C4BB4-78B0-4418-8254-F12F5456338B}" type="presOf" srcId="{EFF2750D-B4B3-474C-8B62-8B638DC31F7E}" destId="{DBAA3E7F-2835-4125-A5E2-27CBE035761C}" srcOrd="0" destOrd="0" presId="urn:microsoft.com/office/officeart/2005/8/layout/hList1"/>
    <dgm:cxn modelId="{43D27DA7-DD62-4AD6-B8D0-048C25C487BA}" type="presOf" srcId="{60CDF8D0-D4FC-4467-A51E-79C5A58B0B2C}" destId="{23226F2C-FA6A-4CF2-BC65-843CC6787E62}" srcOrd="0" destOrd="0" presId="urn:microsoft.com/office/officeart/2005/8/layout/h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9A2426E4-1CD8-4225-951C-22D4BD0BD98C}" type="presOf" srcId="{3F442EA2-39BA-4C9A-AD59-755D4917D532}" destId="{E95EFBB1-DB51-48D9-9DD2-47B440D9E74F}" srcOrd="0" destOrd="0" presId="urn:microsoft.com/office/officeart/2005/8/layout/hList1"/>
    <dgm:cxn modelId="{13584CE8-13A2-483B-AAB8-A9BF946F37FB}" type="presOf" srcId="{0791135C-9DAB-47F6-BE9C-A3E56A2DDA50}" destId="{FE41B497-3D13-495A-8DEB-A0BFCEA67D20}" srcOrd="0" destOrd="1" presId="urn:microsoft.com/office/officeart/2005/8/layout/hList1"/>
    <dgm:cxn modelId="{4DE858E7-91B3-47FB-A51F-47D4EE2B44DF}" type="presOf" srcId="{50629C12-7464-4473-ADEF-1A284F8A9957}" destId="{0D2BA54C-3970-460F-9F0F-377BB319FFEC}" srcOrd="0" destOrd="0" presId="urn:microsoft.com/office/officeart/2005/8/layout/h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46E3CD62-834A-474E-8051-B32FDA5C82B7}" type="presOf" srcId="{789CD6DB-3A68-4A41-90BD-4F0CBB3617D1}" destId="{DBAA3E7F-2835-4125-A5E2-27CBE035761C}" srcOrd="0" destOrd="1" presId="urn:microsoft.com/office/officeart/2005/8/layout/hList1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F7043277-BC74-4FB9-B686-DE19805412FF}" type="presOf" srcId="{99E0600D-9954-43F4-8926-13B8777FAAA1}" destId="{FE41B497-3D13-495A-8DEB-A0BFCEA67D20}" srcOrd="0" destOrd="0" presId="urn:microsoft.com/office/officeart/2005/8/layout/hList1"/>
    <dgm:cxn modelId="{445C63C5-9A4E-4D1B-B885-2C2D8DB06F99}" type="presOf" srcId="{3929B1E1-4BC4-4C73-ABE8-27CEF96A3652}" destId="{038F020D-778A-4A38-A7AD-8697A8717D12}" srcOrd="0" destOrd="0" presId="urn:microsoft.com/office/officeart/2005/8/layout/hList1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BA7D97CD-3D77-4573-9990-EF5644018C51}" type="presParOf" srcId="{E95EFBB1-DB51-48D9-9DD2-47B440D9E74F}" destId="{048A4458-2BB6-4410-9CE0-41D7B81441BE}" srcOrd="0" destOrd="0" presId="urn:microsoft.com/office/officeart/2005/8/layout/hList1"/>
    <dgm:cxn modelId="{DF224CB6-6F9F-4DD3-A981-F231B862DE31}" type="presParOf" srcId="{048A4458-2BB6-4410-9CE0-41D7B81441BE}" destId="{10FBC462-AE51-4ECE-83D7-4339D9B08144}" srcOrd="0" destOrd="0" presId="urn:microsoft.com/office/officeart/2005/8/layout/hList1"/>
    <dgm:cxn modelId="{55E380F3-8528-4A27-AB70-DE3CB1D6E0E4}" type="presParOf" srcId="{048A4458-2BB6-4410-9CE0-41D7B81441BE}" destId="{DBAA3E7F-2835-4125-A5E2-27CBE035761C}" srcOrd="1" destOrd="0" presId="urn:microsoft.com/office/officeart/2005/8/layout/hList1"/>
    <dgm:cxn modelId="{FEDE0097-A1F8-4232-8DA7-F574F721AA2B}" type="presParOf" srcId="{E95EFBB1-DB51-48D9-9DD2-47B440D9E74F}" destId="{46C0D730-08E9-47F9-B38C-400A461CCA18}" srcOrd="1" destOrd="0" presId="urn:microsoft.com/office/officeart/2005/8/layout/hList1"/>
    <dgm:cxn modelId="{AE11D94A-B5BD-4EE6-8E62-8B0CE8544E7F}" type="presParOf" srcId="{E95EFBB1-DB51-48D9-9DD2-47B440D9E74F}" destId="{C62D8D7D-0727-450F-B853-909EAFBE2589}" srcOrd="2" destOrd="0" presId="urn:microsoft.com/office/officeart/2005/8/layout/hList1"/>
    <dgm:cxn modelId="{D8E7EE63-EC56-4618-BFF5-BB82E3DFADE1}" type="presParOf" srcId="{C62D8D7D-0727-450F-B853-909EAFBE2589}" destId="{038F020D-778A-4A38-A7AD-8697A8717D12}" srcOrd="0" destOrd="0" presId="urn:microsoft.com/office/officeart/2005/8/layout/hList1"/>
    <dgm:cxn modelId="{B0FA213D-E84A-4660-820D-63D2CE93C608}" type="presParOf" srcId="{C62D8D7D-0727-450F-B853-909EAFBE2589}" destId="{FE41B497-3D13-495A-8DEB-A0BFCEA67D20}" srcOrd="1" destOrd="0" presId="urn:microsoft.com/office/officeart/2005/8/layout/hList1"/>
    <dgm:cxn modelId="{381B695E-2E77-4BFF-A8D7-3AD7ED2EC010}" type="presParOf" srcId="{E95EFBB1-DB51-48D9-9DD2-47B440D9E74F}" destId="{3F90607F-6C3D-4B99-86DF-7D8D7CAF77E0}" srcOrd="3" destOrd="0" presId="urn:microsoft.com/office/officeart/2005/8/layout/hList1"/>
    <dgm:cxn modelId="{DBEF602C-1737-4234-B1B7-58FC9E9E8BF2}" type="presParOf" srcId="{E95EFBB1-DB51-48D9-9DD2-47B440D9E74F}" destId="{892B467C-D7E1-4B6E-B7E6-D7A519F67411}" srcOrd="4" destOrd="0" presId="urn:microsoft.com/office/officeart/2005/8/layout/hList1"/>
    <dgm:cxn modelId="{96405D15-A5B0-4626-BF32-10FF01844324}" type="presParOf" srcId="{892B467C-D7E1-4B6E-B7E6-D7A519F67411}" destId="{23226F2C-FA6A-4CF2-BC65-843CC6787E62}" srcOrd="0" destOrd="0" presId="urn:microsoft.com/office/officeart/2005/8/layout/hList1"/>
    <dgm:cxn modelId="{6C685215-FDFC-45B7-9B53-1D80DC28810C}" type="presParOf" srcId="{892B467C-D7E1-4B6E-B7E6-D7A519F67411}" destId="{0D2BA54C-3970-460F-9F0F-377BB319FF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BC462-AE51-4ECE-83D7-4339D9B08144}">
      <dsp:nvSpPr>
        <dsp:cNvPr id="0" name=""/>
        <dsp:cNvSpPr/>
      </dsp:nvSpPr>
      <dsp:spPr>
        <a:xfrm>
          <a:off x="1485" y="1533025"/>
          <a:ext cx="1448655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noProof="0" dirty="0"/>
            <a:t>Skupina A</a:t>
          </a:r>
        </a:p>
      </dsp:txBody>
      <dsp:txXfrm>
        <a:off x="1485" y="1533025"/>
        <a:ext cx="1448655" cy="547200"/>
      </dsp:txXfrm>
    </dsp:sp>
    <dsp:sp modelId="{DBAA3E7F-2835-4125-A5E2-27CBE035761C}">
      <dsp:nvSpPr>
        <dsp:cNvPr id="0" name=""/>
        <dsp:cNvSpPr/>
      </dsp:nvSpPr>
      <dsp:spPr>
        <a:xfrm>
          <a:off x="1485" y="2080225"/>
          <a:ext cx="1448655" cy="912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rtlCol="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noProof="0" dirty="0"/>
            <a:t>Úkol 1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noProof="0" dirty="0"/>
            <a:t>Úkol 2</a:t>
          </a:r>
        </a:p>
      </dsp:txBody>
      <dsp:txXfrm>
        <a:off x="1485" y="2080225"/>
        <a:ext cx="1448655" cy="912712"/>
      </dsp:txXfrm>
    </dsp:sp>
    <dsp:sp modelId="{038F020D-778A-4A38-A7AD-8697A8717D12}">
      <dsp:nvSpPr>
        <dsp:cNvPr id="0" name=""/>
        <dsp:cNvSpPr/>
      </dsp:nvSpPr>
      <dsp:spPr>
        <a:xfrm>
          <a:off x="1652953" y="1533025"/>
          <a:ext cx="1448655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noProof="0" dirty="0"/>
            <a:t>Skupina B</a:t>
          </a:r>
        </a:p>
      </dsp:txBody>
      <dsp:txXfrm>
        <a:off x="1652953" y="1533025"/>
        <a:ext cx="1448655" cy="547200"/>
      </dsp:txXfrm>
    </dsp:sp>
    <dsp:sp modelId="{FE41B497-3D13-495A-8DEB-A0BFCEA67D20}">
      <dsp:nvSpPr>
        <dsp:cNvPr id="0" name=""/>
        <dsp:cNvSpPr/>
      </dsp:nvSpPr>
      <dsp:spPr>
        <a:xfrm>
          <a:off x="1652953" y="2080225"/>
          <a:ext cx="1448655" cy="912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rtlCol="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noProof="0" dirty="0"/>
            <a:t>Úkol 1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noProof="0" dirty="0"/>
            <a:t>Úkol 2</a:t>
          </a:r>
        </a:p>
      </dsp:txBody>
      <dsp:txXfrm>
        <a:off x="1652953" y="2080225"/>
        <a:ext cx="1448655" cy="912712"/>
      </dsp:txXfrm>
    </dsp:sp>
    <dsp:sp modelId="{23226F2C-FA6A-4CF2-BC65-843CC6787E62}">
      <dsp:nvSpPr>
        <dsp:cNvPr id="0" name=""/>
        <dsp:cNvSpPr/>
      </dsp:nvSpPr>
      <dsp:spPr>
        <a:xfrm>
          <a:off x="3304421" y="1533025"/>
          <a:ext cx="1448655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noProof="0" dirty="0"/>
            <a:t>Skupina C</a:t>
          </a:r>
        </a:p>
      </dsp:txBody>
      <dsp:txXfrm>
        <a:off x="3304421" y="1533025"/>
        <a:ext cx="1448655" cy="547200"/>
      </dsp:txXfrm>
    </dsp:sp>
    <dsp:sp modelId="{0D2BA54C-3970-460F-9F0F-377BB319FFEC}">
      <dsp:nvSpPr>
        <dsp:cNvPr id="0" name=""/>
        <dsp:cNvSpPr/>
      </dsp:nvSpPr>
      <dsp:spPr>
        <a:xfrm>
          <a:off x="3304421" y="2080225"/>
          <a:ext cx="1448655" cy="912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rtlCol="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noProof="0" dirty="0"/>
            <a:t>Úkol 1</a:t>
          </a:r>
        </a:p>
      </dsp:txBody>
      <dsp:txXfrm>
        <a:off x="3304421" y="2080225"/>
        <a:ext cx="1448655" cy="912712"/>
      </dsp:txXfrm>
    </dsp:sp>
  </dsp:spTree>
</dsp:drawing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F4AB60F-159D-49BF-85EC-236B8D850FA7}" type="datetime1">
              <a:rPr lang="cs-CZ" smtClean="0"/>
              <a:t>2. 4. 2020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1DF39D-8C1A-4718-A126-5A73DC3ED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98B83-9991-479E-95B0-8F5D11EE3B01}" type="datetime1">
              <a:rPr lang="cs-CZ" smtClean="0"/>
              <a:pPr/>
              <a:t>2. 4. 2020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DDF2AA-7281-44A6-AED2-5896CA503D69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Id2" /><Relationship Type="http://schemas.openxmlformats.org/officeDocument/2006/relationships/notesMaster" Target="/ppt/notesMasters/notesMaster11.xml" Id="rId1" /></Relationships>
</file>

<file path=ppt/notesSlides/_rels/notesSlide23.xml.rels>&#65279;<?xml version="1.0" encoding="utf-8"?><Relationships xmlns="http://schemas.openxmlformats.org/package/2006/relationships"><Relationship Type="http://schemas.openxmlformats.org/officeDocument/2006/relationships/slide" Target="/ppt/slides/slide23.xml" Id="rId2" /><Relationship Type="http://schemas.openxmlformats.org/officeDocument/2006/relationships/notesMaster" Target="/ppt/notesMasters/notesMaster11.xml" Id="rId1" /></Relationships>
</file>

<file path=ppt/notesSlides/_rels/notesSlide32.xml.rels>&#65279;<?xml version="1.0" encoding="utf-8"?><Relationships xmlns="http://schemas.openxmlformats.org/package/2006/relationships"><Relationship Type="http://schemas.openxmlformats.org/officeDocument/2006/relationships/slide" Target="/ppt/slides/slide32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DDF2AA-7281-44A6-AED2-5896CA503D6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504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7830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491686"/>
      </p:ext>
    </p:extLst>
  </p:cSld>
  <p:clrMapOvr>
    <a:masterClrMapping/>
  </p:clrMapOvr>
</p:notes>
</file>

<file path=ppt/slideLayouts/_rels/slideLayout10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image" Target="/ppt/media/image22.jpg" Id="rId2" /><Relationship Type="http://schemas.openxmlformats.org/officeDocument/2006/relationships/slideMaster" Target="/ppt/slideMasters/slideMaster11.xml" Id="rId1" /></Relationships>
</file>

<file path=ppt/slideLayouts/_rels/slideLayout2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cs-CZ" noProof="0" dirty="0"/>
              <a:t>Kliknutím můžete upravit styl předlohy nadpisů.</a:t>
            </a:r>
            <a:endParaRPr kumimoji="0"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2pPr>
              <a:defRPr sz="2800"/>
            </a:lvl2pPr>
          </a:lstStyle>
          <a:p>
            <a:pPr lvl="0" rtl="0" eaLnBrk="1" latinLnBrk="0" hangingPunct="1"/>
            <a:r>
              <a:rPr lang="cs-CZ" noProof="0" dirty="0"/>
              <a:t>Kliknutím můžete upravit styly předlohy textu.</a:t>
            </a:r>
          </a:p>
          <a:p>
            <a:pPr lvl="1" rtl="0" eaLnBrk="1" latinLnBrk="0" hangingPunct="1"/>
            <a:r>
              <a:rPr lang="cs-CZ" noProof="0" dirty="0"/>
              <a:t>Druhá úroveň</a:t>
            </a:r>
          </a:p>
          <a:p>
            <a:pPr lvl="2" rtl="0" eaLnBrk="1" latinLnBrk="0" hangingPunct="1"/>
            <a:r>
              <a:rPr lang="cs-CZ" noProof="0" dirty="0"/>
              <a:t>Třetí úroveň</a:t>
            </a:r>
          </a:p>
          <a:p>
            <a:pPr lvl="3" rtl="0" eaLnBrk="1" latinLnBrk="0" hangingPunct="1"/>
            <a:r>
              <a:rPr lang="cs-CZ" noProof="0" dirty="0"/>
              <a:t>Čtvrtá úroveň</a:t>
            </a:r>
          </a:p>
          <a:p>
            <a:pPr lvl="4" rtl="0" eaLnBrk="1" latinLnBrk="0" hangingPunct="1"/>
            <a:r>
              <a:rPr lang="cs-CZ" noProof="0" dirty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F592C2-A1AD-4543-889D-D41624F8DC3D}" type="datetime1">
              <a:rPr lang="cs-CZ" noProof="0" smtClean="0"/>
              <a:t>2. 4. 2020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305800" y="1348154"/>
            <a:ext cx="2743200" cy="4778010"/>
          </a:xfrm>
        </p:spPr>
        <p:txBody>
          <a:bodyPr vert="eaVert"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cs-CZ" noProof="0" dirty="0"/>
              <a:t>Kliknutím můžete upravit styl předlohy nadpisů.</a:t>
            </a:r>
            <a:endParaRPr kumimoji="0"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81100" y="1348154"/>
            <a:ext cx="6921499" cy="4778010"/>
          </a:xfrm>
        </p:spPr>
        <p:txBody>
          <a:bodyPr vert="eaVert" rtlCol="0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cs-CZ" noProof="0" dirty="0"/>
              <a:t>Kliknutím můžete upravit styly předlohy textu.</a:t>
            </a:r>
          </a:p>
          <a:p>
            <a:pPr lvl="1" rtl="0" eaLnBrk="1" latinLnBrk="0" hangingPunct="1"/>
            <a:r>
              <a:rPr lang="cs-CZ" noProof="0" dirty="0"/>
              <a:t>Druhá úroveň</a:t>
            </a:r>
          </a:p>
          <a:p>
            <a:pPr lvl="2" rtl="0" eaLnBrk="1" latinLnBrk="0" hangingPunct="1"/>
            <a:r>
              <a:rPr lang="cs-CZ" noProof="0" dirty="0"/>
              <a:t>Třetí úroveň</a:t>
            </a:r>
          </a:p>
          <a:p>
            <a:pPr lvl="3" rtl="0" eaLnBrk="1" latinLnBrk="0" hangingPunct="1"/>
            <a:r>
              <a:rPr lang="cs-CZ" noProof="0" dirty="0"/>
              <a:t>Čtvrtá úroveň</a:t>
            </a:r>
          </a:p>
          <a:p>
            <a:pPr lvl="4" rtl="0" eaLnBrk="1" latinLnBrk="0" hangingPunct="1"/>
            <a:r>
              <a:rPr lang="cs-CZ" noProof="0" dirty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8C1AB7-84BB-4270-BE0F-FD259E4FE245}" type="datetime1">
              <a:rPr lang="cs-CZ" noProof="0" smtClean="0"/>
              <a:t>2. 4. 2020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9862585" cy="2301240"/>
          </a:xfrm>
        </p:spPr>
        <p:txBody>
          <a:bodyPr rIns="45720" rtlCol="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cs-CZ" noProof="0" dirty="0"/>
              <a:t>Kliknutím můžete upravit styl předlohy nadpisů.</a:t>
            </a:r>
            <a:endParaRPr kumimoji="0" lang="cs-CZ" noProof="0" dirty="0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rtlCol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cs-CZ" noProof="0" dirty="0"/>
              <a:t>Kliknutím můžete upravit styl předlohy podnadpisů.</a:t>
            </a:r>
            <a:endParaRPr kumimoji="0" lang="cs-CZ" noProof="0" dirty="0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FFE03B-94FB-4510-BFE7-2F7F002016BB}" type="datetime1">
              <a:rPr lang="cs-CZ" noProof="0" smtClean="0"/>
              <a:t>2. 4. 2020</a:t>
            </a:fld>
            <a:endParaRPr lang="cs-CZ" noProof="0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cs-CZ" noProof="0" dirty="0"/>
              <a:t>Kliknutím můžete upravit styl předlohy nadpisů.</a:t>
            </a:r>
            <a:endParaRPr kumimoji="0"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C8005D-BD7B-4D22-A79A-0083F7B7C1C7}" type="datetime1">
              <a:rPr lang="cs-CZ" noProof="0" smtClean="0"/>
              <a:t>2. 4. 2020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2000" y="4464372"/>
            <a:ext cx="8839200" cy="1826363"/>
          </a:xfrm>
        </p:spPr>
        <p:txBody>
          <a:bodyPr tIns="0" bIns="0" rtlCol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rtlCol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cs-CZ" noProof="0" dirty="0"/>
              <a:t>Kliknutím můžete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5482C6-35D4-46B8-9546-F857D6FE8C9F}" type="datetime1">
              <a:rPr lang="cs-CZ" noProof="0" smtClean="0"/>
              <a:t>2. 4. 2020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</p:spPr>
        <p:txBody>
          <a:bodyPr rtlCol="0"/>
          <a:lstStyle/>
          <a:p>
            <a:pPr rtl="0"/>
            <a:r>
              <a:rPr lang="cs-CZ" noProof="0" dirty="0"/>
              <a:t>Kliknutím můžete upravit styl předlohy nadpisů.</a:t>
            </a:r>
            <a:endParaRPr kumimoji="0"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cs-CZ" noProof="0" dirty="0"/>
              <a:t>Kliknutím můžete upravit styly předlohy textu.</a:t>
            </a:r>
          </a:p>
          <a:p>
            <a:pPr lvl="1" rtl="0" eaLnBrk="1" latinLnBrk="0" hangingPunct="1"/>
            <a:r>
              <a:rPr lang="cs-CZ" noProof="0" dirty="0"/>
              <a:t>Druhá úroveň</a:t>
            </a:r>
          </a:p>
          <a:p>
            <a:pPr lvl="2" rtl="0" eaLnBrk="1" latinLnBrk="0" hangingPunct="1"/>
            <a:r>
              <a:rPr lang="cs-CZ" noProof="0" dirty="0"/>
              <a:t>Třetí úroveň</a:t>
            </a:r>
          </a:p>
          <a:p>
            <a:pPr lvl="3" rtl="0" eaLnBrk="1" latinLnBrk="0" hangingPunct="1"/>
            <a:r>
              <a:rPr lang="cs-CZ" noProof="0" dirty="0"/>
              <a:t>Čtvrtá úroveň</a:t>
            </a:r>
          </a:p>
          <a:p>
            <a:pPr lvl="4" rtl="0" eaLnBrk="1" latinLnBrk="0" hangingPunct="1"/>
            <a:r>
              <a:rPr lang="cs-CZ" noProof="0" dirty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cs-CZ" noProof="0" dirty="0"/>
              <a:t>Kliknutím můžete upravit styly předlohy textu.</a:t>
            </a:r>
          </a:p>
          <a:p>
            <a:pPr lvl="1" rtl="0" eaLnBrk="1" latinLnBrk="0" hangingPunct="1"/>
            <a:r>
              <a:rPr lang="cs-CZ" noProof="0" dirty="0"/>
              <a:t>Druhá úroveň</a:t>
            </a:r>
          </a:p>
          <a:p>
            <a:pPr lvl="2" rtl="0" eaLnBrk="1" latinLnBrk="0" hangingPunct="1"/>
            <a:r>
              <a:rPr lang="cs-CZ" noProof="0" dirty="0"/>
              <a:t>Třetí úroveň</a:t>
            </a:r>
          </a:p>
          <a:p>
            <a:pPr lvl="3" rtl="0" eaLnBrk="1" latinLnBrk="0" hangingPunct="1"/>
            <a:r>
              <a:rPr lang="cs-CZ" noProof="0" dirty="0"/>
              <a:t>Čtvrtá úroveň</a:t>
            </a:r>
          </a:p>
          <a:p>
            <a:pPr lvl="4" rtl="0" eaLnBrk="1" latinLnBrk="0" hangingPunct="1"/>
            <a:r>
              <a:rPr lang="cs-CZ" noProof="0" dirty="0"/>
              <a:t>Pátá úroveň</a:t>
            </a:r>
            <a:endParaRPr kumimoji="0"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EBD500-D7EE-4CDE-A1B8-A0EC856620B9}" type="datetime1">
              <a:rPr lang="cs-CZ" noProof="0" smtClean="0"/>
              <a:t>2. 4. 2020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1100" y="273050"/>
            <a:ext cx="10401300" cy="1143000"/>
          </a:xfrm>
        </p:spPr>
        <p:txBody>
          <a:bodyPr rtlCol="0" anchor="ctr"/>
          <a:lstStyle>
            <a:lvl1pPr>
              <a:defRPr/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 hasCustomPrompt="1"/>
          </p:nvPr>
        </p:nvSpPr>
        <p:spPr>
          <a:xfrm>
            <a:off x="1181100" y="1516912"/>
            <a:ext cx="4754880" cy="3941763"/>
          </a:xfrm>
        </p:spPr>
        <p:txBody>
          <a:bodyPr rtlCol="0"/>
          <a:lstStyle>
            <a:lvl1pPr rtl="0" eaLnBrk="1" latinLnBrk="0" hangingPunct="1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cs-CZ" noProof="0" dirty="0" smtClean="0"/>
              <a:t>Kliknutím můžete upravit styly předlohy textu.</a:t>
            </a:r>
          </a:p>
          <a:p>
            <a:pPr lvl="1" rtl="0" eaLnBrk="1" latinLnBrk="0" hangingPunct="1"/>
            <a:r>
              <a:rPr lang="cs-CZ" noProof="0" dirty="0" smtClean="0"/>
              <a:t>Druhá </a:t>
            </a:r>
            <a:r>
              <a:rPr lang="cs-CZ" noProof="0" dirty="0"/>
              <a:t>úroveň</a:t>
            </a:r>
          </a:p>
          <a:p>
            <a:pPr lvl="2" rtl="0" eaLnBrk="1" latinLnBrk="0" hangingPunct="1"/>
            <a:r>
              <a:rPr lang="cs-CZ" noProof="0" dirty="0"/>
              <a:t>Třetí úroveň</a:t>
            </a:r>
          </a:p>
          <a:p>
            <a:pPr lvl="3" rtl="0" eaLnBrk="1" latinLnBrk="0" hangingPunct="1"/>
            <a:r>
              <a:rPr lang="cs-CZ" noProof="0" dirty="0"/>
              <a:t>Čtvrtá úroveň</a:t>
            </a:r>
          </a:p>
          <a:p>
            <a:pPr lvl="4" rtl="0" eaLnBrk="1" latinLnBrk="0" hangingPunct="1"/>
            <a:r>
              <a:rPr lang="cs-CZ" noProof="0" dirty="0"/>
              <a:t>Pátá úroveň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8110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cs-CZ" noProof="0" dirty="0"/>
              <a:t>Kliknutím můžete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412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cs-CZ" noProof="0" dirty="0"/>
              <a:t>Kliknutím můžete upravit styly předlohy textu.</a:t>
            </a:r>
          </a:p>
          <a:p>
            <a:pPr lvl="1" rtl="0" eaLnBrk="1" latinLnBrk="0" hangingPunct="1"/>
            <a:r>
              <a:rPr lang="cs-CZ" noProof="0" dirty="0"/>
              <a:t>Druhá úroveň</a:t>
            </a:r>
          </a:p>
          <a:p>
            <a:pPr lvl="2" rtl="0" eaLnBrk="1" latinLnBrk="0" hangingPunct="1"/>
            <a:r>
              <a:rPr lang="cs-CZ" noProof="0" dirty="0"/>
              <a:t>Třetí úroveň</a:t>
            </a:r>
          </a:p>
          <a:p>
            <a:pPr lvl="3" rtl="0" eaLnBrk="1" latinLnBrk="0" hangingPunct="1"/>
            <a:r>
              <a:rPr lang="cs-CZ" noProof="0" dirty="0"/>
              <a:t>Čtvrtá úroveň</a:t>
            </a:r>
          </a:p>
          <a:p>
            <a:pPr lvl="4" rtl="0" eaLnBrk="1" latinLnBrk="0" hangingPunct="1"/>
            <a:r>
              <a:rPr lang="cs-CZ" noProof="0" dirty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 hasCustomPrompt="1"/>
          </p:nvPr>
        </p:nvSpPr>
        <p:spPr>
          <a:xfrm>
            <a:off x="6294120" y="5486400"/>
            <a:ext cx="4754880" cy="838200"/>
          </a:xfrm>
        </p:spPr>
        <p:txBody>
          <a:bodyPr rtlCol="0" anchor="t"/>
          <a:lstStyle>
            <a:lvl1pPr marL="0" indent="0" rtl="0" eaLnBrk="1" latinLnBrk="0" hangingPunct="1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cs-CZ" noProof="0" dirty="0" smtClean="0"/>
              <a:t>Kliknutím můžete upravit styly předlohy textu.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860114-3D7C-40AA-8FEC-9D18A9688297}" type="datetime1">
              <a:rPr lang="cs-CZ" noProof="0" smtClean="0"/>
              <a:t>2. 4. 2020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1100" y="274320"/>
            <a:ext cx="9867900" cy="1143000"/>
          </a:xfrm>
        </p:spPr>
        <p:txBody>
          <a:bodyPr rtlCol="0" anchor="ctr"/>
          <a:lstStyle>
            <a:lvl1pPr algn="l">
              <a:defRPr sz="4600"/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B118F1-FAC1-4030-9091-77361682A639}" type="datetime1">
              <a:rPr lang="cs-CZ" noProof="0" smtClean="0"/>
              <a:t>2. 4. 2020</a:t>
            </a:fld>
            <a:endParaRPr lang="cs-CZ" noProof="0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D0EA2-6675-4A4E-8484-BEB4DB1E00ED}" type="datetime1">
              <a:rPr lang="cs-CZ" noProof="0" smtClean="0"/>
              <a:t>2. 4. 2020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5749" y="1056575"/>
            <a:ext cx="6635265" cy="730250"/>
          </a:xfrm>
        </p:spPr>
        <p:txBody>
          <a:bodyPr tIns="0" bIns="0" rtlCol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cs-CZ" noProof="0" dirty="0"/>
              <a:t>Kliknutím můžete upravit styl předlohy nadpisů.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rtlCol="0"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cs-CZ" noProof="0" dirty="0"/>
              <a:t>Kliknutím můžete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195750" y="1981200"/>
            <a:ext cx="9853250" cy="41529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cs-CZ" noProof="0" dirty="0"/>
              <a:t>Kliknutím můžete upravit styly předlohy textu.</a:t>
            </a:r>
          </a:p>
          <a:p>
            <a:pPr lvl="1" rtl="0" eaLnBrk="1" latinLnBrk="0" hangingPunct="1"/>
            <a:r>
              <a:rPr lang="cs-CZ" noProof="0" dirty="0"/>
              <a:t>Druhá úroveň</a:t>
            </a:r>
          </a:p>
          <a:p>
            <a:pPr lvl="2" rtl="0" eaLnBrk="1" latinLnBrk="0" hangingPunct="1"/>
            <a:r>
              <a:rPr lang="cs-CZ" noProof="0" dirty="0"/>
              <a:t>Třetí úroveň</a:t>
            </a:r>
          </a:p>
          <a:p>
            <a:pPr lvl="3" rtl="0" eaLnBrk="1" latinLnBrk="0" hangingPunct="1"/>
            <a:r>
              <a:rPr lang="cs-CZ" noProof="0" dirty="0"/>
              <a:t>Čtvrtá úroveň</a:t>
            </a:r>
          </a:p>
          <a:p>
            <a:pPr lvl="4" rtl="0" eaLnBrk="1" latinLnBrk="0" hangingPunct="1"/>
            <a:r>
              <a:rPr lang="cs-CZ" noProof="0" dirty="0"/>
              <a:t>Pátá úroveň</a:t>
            </a:r>
            <a:endParaRPr kumimoji="0"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5EB60E-45E9-41A9-88CB-E74B79CA4628}" type="datetime1">
              <a:rPr lang="cs-CZ" noProof="0" smtClean="0"/>
              <a:t>2. 4. 2020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92459" y="1705709"/>
            <a:ext cx="3954590" cy="1253808"/>
          </a:xfrm>
        </p:spPr>
        <p:txBody>
          <a:bodyPr rtlCol="0"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cs-CZ" noProof="0" dirty="0"/>
              <a:t>Kliknutím můžete upravit styl předlohy nadpisů.</a:t>
            </a:r>
            <a:endParaRPr kumimoji="0"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 rtlCol="0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092462" y="2998764"/>
            <a:ext cx="3954587" cy="3135335"/>
          </a:xfrm>
        </p:spPr>
        <p:txBody>
          <a:bodyPr lIns="45720" rIns="45720" rtlCol="0">
            <a:norm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cs-CZ" noProof="0" dirty="0"/>
              <a:t>Kliknutím můžete upravit styl předlohy textů.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 rtlCol="0"/>
          <a:lstStyle/>
          <a:p>
            <a:pPr rtl="0"/>
            <a:fld id="{424767D5-5C72-4EB3-8524-2D110461FB30}" type="datetime1">
              <a:rPr lang="cs-CZ" noProof="0" smtClean="0"/>
              <a:t>2. 4. 2020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image" Target="/ppt/media/image1.jpg" Id="rId13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4.xml" Id="rId7" /><Relationship Type="http://schemas.openxmlformats.org/officeDocument/2006/relationships/theme" Target="/ppt/theme/theme12.xml" Id="rId12" /><Relationship Type="http://schemas.openxmlformats.org/officeDocument/2006/relationships/slideLayout" Target="/ppt/slideLayouts/slideLayout25.xml" Id="rId2" /><Relationship Type="http://schemas.openxmlformats.org/officeDocument/2006/relationships/slideLayout" Target="/ppt/slideLayouts/slideLayout16.xml" Id="rId1" /><Relationship Type="http://schemas.openxmlformats.org/officeDocument/2006/relationships/slideLayout" Target="/ppt/slideLayouts/slideLayout67.xml" Id="rId6" /><Relationship Type="http://schemas.openxmlformats.org/officeDocument/2006/relationships/slideLayout" Target="/ppt/slideLayouts/slideLayout118.xml" Id="rId11" /><Relationship Type="http://schemas.openxmlformats.org/officeDocument/2006/relationships/slideLayout" Target="/ppt/slideLayouts/slideLayout59.xml" Id="rId5" /><Relationship Type="http://schemas.openxmlformats.org/officeDocument/2006/relationships/slideLayout" Target="/ppt/slideLayouts/slideLayout1010.xml" Id="rId10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1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  <a:endParaRPr kumimoji="0" lang="cs-CZ" noProof="0" dirty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cs-CZ" noProof="0" dirty="0" smtClean="0"/>
              <a:t>Kliknutím můžete upravit styly předlohy textu.</a:t>
            </a:r>
          </a:p>
          <a:p>
            <a:pPr lvl="1" rtl="0" eaLnBrk="1" latinLnBrk="0" hangingPunct="1"/>
            <a:r>
              <a:rPr lang="cs-CZ" noProof="0" dirty="0" smtClean="0"/>
              <a:t>Druhá </a:t>
            </a:r>
            <a:r>
              <a:rPr lang="cs-CZ" noProof="0" dirty="0"/>
              <a:t>úroveň</a:t>
            </a:r>
          </a:p>
          <a:p>
            <a:pPr lvl="2" rtl="0" eaLnBrk="1" latinLnBrk="0" hangingPunct="1"/>
            <a:r>
              <a:rPr lang="cs-CZ" noProof="0" dirty="0"/>
              <a:t>Třetí úroveň</a:t>
            </a:r>
          </a:p>
          <a:p>
            <a:pPr lvl="3" rtl="0" eaLnBrk="1" latinLnBrk="0" hangingPunct="1"/>
            <a:r>
              <a:rPr lang="cs-CZ" noProof="0" dirty="0"/>
              <a:t>Čtvrtá úroveň</a:t>
            </a:r>
          </a:p>
          <a:p>
            <a:pPr lvl="4" rtl="0" eaLnBrk="1" latinLnBrk="0" hangingPunct="1"/>
            <a:r>
              <a:rPr lang="cs-CZ" noProof="0" dirty="0"/>
              <a:t>Pátá úroveň</a:t>
            </a:r>
            <a:endParaRPr kumimoji="0" lang="cs-CZ" noProof="0" dirty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6CF37337-80FE-4BF1-BFE1-4820B6E5F3CE}" type="datetime1">
              <a:rPr lang="cs-CZ" noProof="0" smtClean="0"/>
              <a:t>2. 4. 2020</a:t>
            </a:fld>
            <a:endParaRPr lang="cs-CZ" noProof="0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rtlCol="0" anchor="b"/>
          <a:lstStyle>
            <a:lvl1pPr algn="ct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4.xml.rels>&#65279;<?xml version="1.0" encoding="utf-8"?><Relationships xmlns="http://schemas.openxmlformats.org/package/2006/relationships"><Relationship Type="http://schemas.openxmlformats.org/officeDocument/2006/relationships/notesSlide" Target="/ppt/notesSlides/notesSlide14.xml" Id="rId2" /><Relationship Type="http://schemas.openxmlformats.org/officeDocument/2006/relationships/slideLayout" Target="/ppt/slideLayouts/slideLayout16.xml" Id="rId1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notesSlide" Target="/ppt/notesSlides/notesSlide23.xml" Id="rId2" /><Relationship Type="http://schemas.openxmlformats.org/officeDocument/2006/relationships/slideLayout" Target="/ppt/slideLayouts/slideLayout25.xml" Id="rId1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notesSlide" Target="/ppt/notesSlides/notesSlide32.xml" Id="rId2" /><Relationship Type="http://schemas.openxmlformats.org/officeDocument/2006/relationships/slideLayout" Target="/ppt/slideLayouts/slideLayout41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diagramData" Target="/ppt/diagrams/data11.xml" Id="rId3" /><Relationship Type="http://schemas.microsoft.com/office/2007/relationships/diagramDrawing" Target="/ppt/diagrams/drawing1.xml" Id="rId7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Relationship Type="http://schemas.openxmlformats.org/officeDocument/2006/relationships/diagramColors" Target="/ppt/diagrams/colors11.xml" Id="rId6" /><Relationship Type="http://schemas.openxmlformats.org/officeDocument/2006/relationships/diagramQuickStyle" Target="/ppt/diagrams/quickStyle11.xml" Id="rId5" /><Relationship Type="http://schemas.openxmlformats.org/officeDocument/2006/relationships/diagramLayout" Target="/ppt/diagrams/layout11.xml" Id="rId4" /></Relationships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 err="1"/>
              <a:t>Rozlože</a:t>
            </a:r>
            <a:fld id="{1CCEDC4C-3D89-4732-8D27-3A036CD4570E}" type="slidenum">
              <a:rPr lang="cs-CZ" smtClean="0"/>
              <a:t>1</a:t>
            </a:fld>
            <a:r>
              <a:rPr lang="cs-CZ" dirty="0"/>
              <a:t>ní nadpisu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cs-CZ" sz="3300" dirty="0"/>
              <a:t>Rozložení nadpisu a obsahu se seznamem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cs-CZ" sz="3300" dirty="0"/>
              <a:t>Rozložení dvou obsahových částí s tabulkou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5175409"/>
              </p:ext>
            </p:extLst>
          </p:nvPr>
        </p:nvGraphicFramePr>
        <p:xfrm>
          <a:off x="1187450" y="1600200"/>
          <a:ext cx="4754562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cs-CZ" noProof="0" dirty="0"/>
                        <a:t>Předmět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/>
                        <a:t>Skupina A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/>
                        <a:t>Skupina B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cs-CZ" noProof="0" dirty="0"/>
                        <a:t>Předmět 1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/>
                        <a:t>82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/>
                        <a:t>85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cs-CZ" noProof="0" dirty="0"/>
                        <a:t>Předmět 2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/>
                        <a:t>76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/>
                        <a:t>88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cs-CZ" noProof="0" dirty="0"/>
                        <a:t>Předmět 3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/>
                        <a:t>84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/>
                        <a:t>90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cs-CZ" dirty="0"/>
              <a:t>Bod k první odrážce sem</a:t>
            </a:r>
          </a:p>
          <a:p>
            <a:pPr rtl="0"/>
            <a:r>
              <a:rPr lang="cs-CZ" dirty="0"/>
              <a:t>Bod ke druhé odrážce sem</a:t>
            </a:r>
          </a:p>
          <a:p>
            <a:pPr rtl="0"/>
            <a:r>
              <a:rPr lang="cs-CZ" dirty="0"/>
              <a:t>Bod ke třetí odrážce sem</a:t>
            </a:r>
          </a:p>
        </p:txBody>
      </p:sp>
    </p:spTree>
    <p:extLst>
      <p:ext uri="{BB962C8B-B14F-4D97-AF65-F5344CB8AC3E}">
        <p14:creationId xmlns:p14="http://schemas.microsoft.com/office/powerpoint/2010/main" val="6155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1099" y="274638"/>
            <a:ext cx="10033747" cy="1143000"/>
          </a:xfrm>
        </p:spPr>
        <p:txBody>
          <a:bodyPr rtlCol="0">
            <a:noAutofit/>
          </a:bodyPr>
          <a:lstStyle/>
          <a:p>
            <a:pPr rtl="0"/>
            <a:r>
              <a:rPr lang="cs-CZ" sz="3300" dirty="0"/>
              <a:t>Rozložení dvou obsahových částí se </a:t>
            </a:r>
            <a:r>
              <a:rPr lang="cs-CZ" sz="3300" dirty="0" err="1"/>
              <a:t>SmartArtem</a:t>
            </a:r>
            <a:endParaRPr lang="cs-CZ" sz="33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cs-CZ" dirty="0"/>
              <a:t>Bod k první odrážce sem</a:t>
            </a:r>
          </a:p>
          <a:p>
            <a:pPr rtl="0"/>
            <a:r>
              <a:rPr lang="cs-CZ" dirty="0"/>
              <a:t>Bod ke druhé odrážce sem</a:t>
            </a:r>
          </a:p>
          <a:p>
            <a:pPr rtl="0"/>
            <a:r>
              <a:rPr lang="cs-CZ" dirty="0"/>
              <a:t>Bod k třetí odrážce sem</a:t>
            </a:r>
          </a:p>
        </p:txBody>
      </p:sp>
      <p:graphicFrame>
        <p:nvGraphicFramePr>
          <p:cNvPr id="9" name="Zástupný symbol pro obsah 8" descr="Seznam s vodorovnými odrážkami obsahující 3 skupiny uspořádané zleva doprava s popisem úkolů pro každou z nich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6091710"/>
              </p:ext>
            </p:extLst>
          </p:nvPr>
        </p:nvGraphicFramePr>
        <p:xfrm>
          <a:off x="6267450" y="1600200"/>
          <a:ext cx="475456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2.xml><?xml version="1.0" encoding="utf-8"?>
<a:theme xmlns:a="http://schemas.openxmlformats.org/drawingml/2006/main" name="Šablona návrhu referenčních bodů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int of reference design slides.potx" id="{5F4C6771-7255-4B3F-B4D9-48E4EEE90EC7}" vid="{B39A4542-7627-4ADE-85DC-BBF138EEAC58}"/>
    </a:ext>
  </a:extLst>
</a:theme>
</file>

<file path=ppt/theme/theme21.xml><?xml version="1.0" encoding="utf-8"?>
<a:theme xmlns:a="http://schemas.openxmlformats.org/drawingml/2006/main" name="Motiv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Motiv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3.xml><?xml version="1.0" encoding="utf-8"?>
<ds:datastoreItem xmlns:ds="http://schemas.openxmlformats.org/officeDocument/2006/customXml" ds:itemID="{F80B942B-1861-413F-A893-C807809636B6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67FC6ADE-547D-4F27-AA11-CFFF39E7D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1.xml><?xml version="1.0" encoding="utf-8"?>
<ds:datastoreItem xmlns:ds="http://schemas.openxmlformats.org/officeDocument/2006/customXml" ds:itemID="{5ED91436-6952-4A6A-9FC4-A3D900B646A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>TM22656815</ap:Template>
  <ap:TotalTime>0</ap:TotalTime>
  <ap:Words>103</ap:Words>
  <ap:PresentationFormat>Širokoúhlá obrazovka</ap:PresentationFormat>
  <ap:Paragraphs>40</ap:Paragraphs>
  <ap:Slides>4</ap:Slides>
  <ap:Notes>4</ap:Notes>
  <ap:HiddenSlides>0</ap:HiddenSlides>
  <ap:MMClips>0</ap:MMClips>
  <ap:ScaleCrop>false</ap:ScaleCrop>
  <ap:HeadingPairs>
    <vt:vector baseType="variant" size="6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ap:HeadingPairs>
  <ap:TitlesOfParts>
    <vt:vector baseType="lpstr" size="9">
      <vt:lpstr>Arial</vt:lpstr>
      <vt:lpstr>Century Gothic</vt:lpstr>
      <vt:lpstr>Palatino Linotype</vt:lpstr>
      <vt:lpstr>Wingdings 2</vt:lpstr>
      <vt:lpstr>Šablona návrhu referenčních bodů</vt:lpstr>
      <vt:lpstr>Rozlože1ní nadpisu</vt:lpstr>
      <vt:lpstr>Rozložení nadpisu a obsahu se seznamem</vt:lpstr>
      <vt:lpstr>Rozložení dvou obsahových částí s tabulkou</vt:lpstr>
      <vt:lpstr>Rozložení dvou obsahových částí se SmartArtem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2019-06-17T09:40:00Z</dcterms:created>
  <dcterms:modified xsi:type="dcterms:W3CDTF">2020-04-02T20:25:15Z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