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580" y="6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Edit Master text styles</a:t>
            </a:r>
          </a:p>
          <a:p>
            <a:pPr lvl="1" rtl="0"/>
            <a:r>
              <a:rPr lang="cs"/>
              <a:t>Second level</a:t>
            </a:r>
          </a:p>
          <a:p>
            <a:pPr lvl="2" rtl="0"/>
            <a:r>
              <a:rPr lang="cs"/>
              <a:t>Third level</a:t>
            </a:r>
          </a:p>
          <a:p>
            <a:pPr lvl="3" rtl="0"/>
            <a:r>
              <a:rPr lang="cs"/>
              <a:t>Fourth level</a:t>
            </a:r>
          </a:p>
          <a:p>
            <a:pPr lvl="4" rtl="0"/>
            <a:r>
              <a:rPr lang="c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cs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cs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c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Fare clic per modificare gli stili del testo dello schema</a:t>
            </a:r>
          </a:p>
          <a:p>
            <a:pPr lvl="1" rtl="0"/>
            <a:r>
              <a:rPr lang="cs"/>
              <a:t>Secondo livello</a:t>
            </a:r>
          </a:p>
          <a:p>
            <a:pPr lvl="2" rtl="0"/>
            <a:r>
              <a:rPr lang="cs"/>
              <a:t>Terzo livello</a:t>
            </a:r>
          </a:p>
          <a:p>
            <a:pPr lvl="3" rtl="0"/>
            <a:r>
              <a:rPr lang="cs"/>
              <a:t>Quarto livello</a:t>
            </a:r>
          </a:p>
          <a:p>
            <a:pPr lvl="4" rtl="0"/>
            <a:r>
              <a:rPr lang="c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cs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Pořádek </a:t>
            </a:r>
          </a:p>
        </p:txBody>
      </p:sp>
      <p:sp>
        <p:nvSpPr>
          <p:cNvPr id="8" name="Rettangolo 7"/>
          <p:cNvSpPr/>
          <p:nvPr/>
        </p:nvSpPr>
        <p:spPr>
          <a:xfrm>
            <a:off x="808082" y="1285286"/>
            <a:ext cx="7147294" cy="115416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cs" sz="69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v doručené poště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44" y="1528692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Dlouhá e-mailová vlákna zkrátíte jediným kliknutím. Funkce Vyčistit odstraní zprávy, které už máte přečtené, pokud je stejný obsah </a:t>
            </a:r>
            <a:b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 dalších zprávách v daném vláknu. Stačí na pásu karet ve skupině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Odstranit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vybrat příkaz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Vyčistit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Pokud chcete, aby vám další zprávy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 některé konverzace okamžitě přestaly zahlcovat schránku, vyberte jednu ze zpráv a potom ve skupině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Odstranit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na pásu karet vyberte příkaz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Ignorovat konverzaci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Všechny existující i budoucí zprávy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 dané konverzace se odešlou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do složky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Odstraněná pošta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c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Vyčistěte složky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c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Ignorujte konverzace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Podívejte se na další tipy, videa, nápovědu a školení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7037592"/>
            <a:ext cx="777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" sz="3600" b="1" i="1" spc="-40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Navštivte stránky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Tyto možnosti jsou dostupné v Outlooku 2016 a Outlooku pro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c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c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Archivujte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c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Přesouvejte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c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Tlačítkem </a:t>
            </a:r>
            <a:r>
              <a:rPr lang="c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Archivovat</a:t>
            </a:r>
            <a:r>
              <a:rPr lang="c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přesunete zvýrazněnou zprávu nebo konverzaci do složky </a:t>
            </a:r>
            <a:r>
              <a:rPr lang="c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</a:t>
            </a:r>
            <a:r>
              <a:rPr lang="c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v Outlooku. Odložte si tak jediným kliknutím zprávu do archivu.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Vytvořte si podle potřeby složky, </a:t>
            </a:r>
            <a:b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ve kterých zařadíte zprávy do kategorií. Klikněte pravým tlačítkem na složku Doručená pošta a vyberte </a:t>
            </a:r>
            <a:r>
              <a:rPr lang="c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Nová složka</a:t>
            </a: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Zprávu přesunete tak, že ji vyberete v seznamu zpráv </a:t>
            </a:r>
            <a:b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c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přetáhnete do požadované složky.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0dd7f8a-f247-48ee-8534-441ce336aea6"/>
    <ds:schemaRef ds:uri="http://schemas.microsoft.com/sharepoint/v3"/>
    <ds:schemaRef ds:uri="http://purl.org/dc/terms/"/>
    <ds:schemaRef ds:uri="9a0666c7-4cba-45e4-bb78-1ed48d50e5d1"/>
    <ds:schemaRef ds:uri="876de33e-aaa5-4507-9b92-b84e676ded0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140</Words>
  <PresentationFormat>Custom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2017-09-20T13:15:47Z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