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27" d="100"/>
          <a:sy n="127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cs-CZ">
                <a:latin typeface="Corbel" panose="020B0503020204020204" pitchFamily="34" charset="0"/>
              </a:rPr>
              <a:t>21. 3. 2018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cs-CZ" smtClean="0">
                <a:latin typeface="Corbel" panose="020B0503020204020204" pitchFamily="34" charset="0"/>
              </a:rPr>
              <a:t>‹#›</a:t>
            </a:fld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cs-CZ"/>
              <a:t>21. 3. 2018</a:t>
            </a:r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/>
              <a:t>Kliknutím můžete upravit styl předlohy textů.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cs-CZ"/>
              <a:t>Po kliknutí můžete přidat nadpis.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Po kliknutí můžete přidat podnadpis.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cs-CZ"/>
              <a:t>21. 3. 2018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sr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Srpen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zář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Září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říj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cs-CZ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Říjen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listo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Listopad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prosi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Prosinec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20000" cy="1143000"/>
          </a:xfrm>
        </p:spPr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cs-CZ"/>
              <a:t>Kliknutím můžete upravit styl předlohy textů.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cs-CZ"/>
              <a:t>21. 3. 2018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cs-CZ"/>
              <a:t>21. 3. 2018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o měsíc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Skupina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Skupina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Přímá spojnice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Přímá spojnice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Přímá spojnice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Přímá spojnice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Přímá spojnice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Přímá spojnice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Skupina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Přímá spojnice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Přímá spojnice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Přímá spojnice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Přímá spojnice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Přímá spojnice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Přímá spojnice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Skupina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Přímá spojnice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Přímá spojnice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Přímá spojnice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Přímá spojnice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Přímá spojnice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Přímá spojnice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Skupina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Přímá spojnice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Přímá spojnice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Přímá spojnice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Přímá spojnice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Přímá spojnice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Přímá spojnice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Skupina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Přímá spojnice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Přímá spojnice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Přímá spojnice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Přímá spojnice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Přímá spojnice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Přímá spojnice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Skupina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Skupina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Rok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Měsíc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le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Skupina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Přímá spojnice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Přímá spojnice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Přímá spojnice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Přímá spojnice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Přímá spojnice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Přímá spojnice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Skupina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Přímá spojnice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Přímá spojnice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Přímá spojnice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Přímá spojnice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Přímá spojnice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Přímá spojnice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Skupina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Přímá spojnice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Přímá spojnice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římá spojnice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Přímá spojnice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Přímá spojnice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Přímá spojnice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Skupina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Přímá spojnice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Přímá spojnice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Přímá spojnice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římá spojnice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Přímá spojnice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Přímá spojnice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Skupina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Přímá spojnice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Přímá spojnice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Přímá spojnice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Přímá spojnice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Přímá spojnice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Přímá spojnice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Skupina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Přímá spojnice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Přímá spojnice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římá spojnice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Přímá spojnice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Přímá spojnice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Přímá spojnice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Skupina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Přímá spojnice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římá spojnice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římá spojnice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římá spojnice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římá spojnice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římá spojnice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cs-CZ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  <a:endParaRPr lang="cs-CZ" sz="1400" kern="1200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Leden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  <a:endParaRPr lang="cs-CZ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ú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cs-CZ">
                  <a:latin typeface="Corbel" panose="020B0503020204020204" pitchFamily="34" charset="0"/>
                </a:rPr>
                <a:t>27</a:t>
              </a:r>
              <a:endParaRPr lang="cs-CZ" dirty="0"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Únor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bře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27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Březen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du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  <a:endParaRPr lang="cs-CZ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Duben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3" name="Zástupný symbol pro text 167">
            <a:extLst>
              <a:ext uri="{FF2B5EF4-FFF2-40B4-BE49-F238E27FC236}">
                <a16:creationId xmlns:a16="http://schemas.microsoft.com/office/drawing/2014/main" id="{B949DFFD-5E6F-4708-AF7A-A7DB6F2DE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kvě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5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4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1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cs-CZ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4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1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cs-CZ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Květen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5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čer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Červen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í pro červe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Přímá spojnice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Přímá spojnice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Přímá spojnice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Přímá spojnice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Přímá spojnice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Přímá spojnice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Přímá spojnice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Přímá spojnice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Přímá spojnice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Přímá spojnice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Přímá spojnice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Přímá spojnice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Přímá spojnice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Přímá spojnice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Přímá spojnice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Přímá spojnice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Přímá spojnice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Přímá spojnice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Přímá spojnice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Přímá spojnice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římá spojnice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Přímá spojnice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římá spojnice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římá spojnice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Přímá spojnice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Přímá spojnice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římá spojnice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římá spojnice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Přímá spojnice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nice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 pol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Textové pol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Textové pol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ové pol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ové pol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ové pol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ové pol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ové pol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Textové pol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extové pol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ové pol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Textové pol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Textové pol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Textové pol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ové pol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Textové pol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Textové pol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ové pol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ové pol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Textové pol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ové pol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Textové pol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ové pol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ové pol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Textové pol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cs-CZ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cs-CZ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Zástupný symbol pro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4" name="Zástupný symbol pro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5" name="Zástupný symbol pro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6" name="Zástupný symbol pro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7" name="Zástupný symbol pro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8" name="Zástupný symbol pro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49" name="Zástupný symbol pro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0" name="Zástupný symbol pro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1" name="Zástupný symbol pro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2" name="Zástupný symbol pro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3" name="Zástupný symbol pro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4" name="Zástupný symbol pro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5" name="Zástupný symbol pro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6" name="Zástupný symbol pro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7" name="Zástupný symbol pro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8" name="Zástupný symbol pro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59" name="Zástupný symbol pro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0" name="Zástupný symbol pro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1" name="Zástupný symbol pro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2" name="Zástupný symbol pro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3" name="Zástupný symbol pro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4" name="Zástupný symbol pro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5" name="Zástupný symbol pro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6" name="Zástupný symbol pro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67" name="Zástupný symbol pro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73" name="Textové pol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Zástupný symbol pro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0" name="Textové pol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29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1" name="Zástupný symbol pro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87" name="Textové pol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Zástupný symbol pro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96" name="Textové pol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Zástupný symbol pro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05" name="Textové pol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Zástupný symbol pro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3" name="Textové pol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Zástupný symbol pro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15" name="Textové pol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Neděle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Textové pol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Pondělí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Textové pol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Úterý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Textové pol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Středa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Textové pol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Čtvrtek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Textové pol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Pátek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Textové pol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cs-CZ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cs-CZ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Textové pol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Textové pol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Zástupný symbol pro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5" name="Zástupný symbol pro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6" name="Zástupný symbol pro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7" name="Textové pol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cs-CZ">
                <a:latin typeface="Corbel" panose="020B0503020204020204" pitchFamily="34" charset="0"/>
              </a:rPr>
              <a:t>30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8" name="Zástupný symbol pro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29" name="Textové pol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Zástupný symbol pro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Textové pol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cs-CZ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cs-CZ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ové pol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>
                <a:latin typeface="Corbel" pitchFamily="34" charset="0"/>
              </a:rPr>
              <a:t>Červenec</a:t>
            </a:r>
            <a:endParaRPr lang="cs-CZ" dirty="0">
              <a:latin typeface="Corbel" pitchFamily="34" charset="0"/>
            </a:endParaRPr>
          </a:p>
        </p:txBody>
      </p:sp>
      <p:sp>
        <p:nvSpPr>
          <p:cNvPr id="197" name="Obdélní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5" name="Zástupný symbol pro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6" name="Zástupný symbol pro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7" name="Zástupný symbol pro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8" name="Zástupný symbol pro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49" name="Zástupný symbol pro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0" name="Zástupný symbol pro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cs-CZ"/>
              <a:t>Po kliknutí můžete přidat text.</a:t>
            </a:r>
            <a:endParaRPr lang="cs-CZ" dirty="0"/>
          </a:p>
        </p:txBody>
      </p:sp>
      <p:sp>
        <p:nvSpPr>
          <p:cNvPr id="251" name="Textové pol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cs-CZ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52" name="Textové pol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Textové pol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Textové pol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Textové pol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Textové pol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cs-CZ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cs-CZ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délník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6" name="Obdélník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7" name="Obdélník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620000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cs-CZ"/>
              <a:t>Po kliknutí můžete přidat 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Po kliknutí můžete přidat text.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cs-CZ"/>
              <a:t>21. 3. 2018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Pokyny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cs-CZ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Poznámka: </a:t>
            </a:r>
          </a:p>
          <a:p>
            <a:pPr rtl="0">
              <a:spcBef>
                <a:spcPts val="1200"/>
              </a:spcBef>
            </a:pPr>
            <a:r>
              <a:rPr lang="cs-CZ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Tuto šablonu si můžete vytisknout a používat jako nástěnný kalendář. Můžete také zkopírovat snímek kteréhokoli měsíce a přidat ho do vlastní prezentace.</a:t>
            </a:r>
            <a:endParaRPr lang="cs-CZ" sz="1100" b="1" i="1" dirty="0">
              <a:solidFill>
                <a:srgbClr val="FFFFFF"/>
              </a:solidFill>
              <a:latin typeface="Corbe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cs-CZ" sz="1100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ěsíční kalendář na rok 2014 (Po–Ne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Motiv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Měsíční kalendář na rok 2014 (Po–Ne)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Ivo Martisek (Moravia IT s.r.o.)</cp:lastModifiedBy>
  <cp:revision>7</cp:revision>
  <dcterms:created xsi:type="dcterms:W3CDTF">2015-06-10T19:40:02Z</dcterms:created>
  <dcterms:modified xsi:type="dcterms:W3CDTF">2018-04-25T09:59:18Z</dcterms:modified>
</cp:coreProperties>
</file>