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3T07:39:20.258" v="48" actId="790"/>
      <pc:docMkLst>
        <pc:docMk/>
      </pc:docMkLst>
      <pc:sldChg chg="modSp mod modNotes">
        <pc:chgData name="Fake Test User" userId="SID-0" providerId="Test" clId="FakeClientId" dt="2021-08-03T07:38:50.664" v="40" actId="790"/>
        <pc:sldMkLst>
          <pc:docMk/>
          <pc:sldMk cId="128632686" sldId="256"/>
        </pc:sldMkLst>
        <pc:spChg chg="mod">
          <ac:chgData name="Fake Test User" userId="SID-0" providerId="Test" clId="FakeClientId" dt="2021-08-03T07:32:06.788" v="0" actId="790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7:32:06.788" v="0" actId="790"/>
          <ac:spMkLst>
            <pc:docMk/>
            <pc:sldMk cId="12863268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7:38:40.617" v="39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7:33:06.366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7:33:06.366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7:33:06.366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7:33:06.366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7:33:06.366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7:33:13.850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7:33:13.850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3:13.850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3:13.850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3:13.850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3:13.850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8:40.617" v="39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7:34:26.944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8:40.617" v="39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4:26.944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4:26.944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4:26.944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8:31.242" v="38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7:34:33.694" v="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8:31.242" v="38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4:33.694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4:33.694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4:33.694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8:15.648" v="37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7:35:50.334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8:05.976" v="36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8:15.648" v="37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5:50.334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5:50.334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7:35:50.334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7:34.600" v="35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7:35:59.443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7:28.256" v="32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7:30.803" v="33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7:32.381" v="34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7:34.600" v="35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7:35:59.443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7:35:59.443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7:35:59.443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6:06.037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7:36:06.037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6:06.037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6:06.037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6:06.037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6:11.256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7:36:11.256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6:11.256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6:11.256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7:15.912" v="31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7:36:26.943" v="1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7:15.912" v="31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7:12.944" v="3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6:26.943" v="1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6:26.943" v="1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7:36:26.943" v="1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7:10.209" v="29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7:36:35.428" v="2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6:35.428" v="2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7:10.209" v="29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6:35.428" v="2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6:35.428" v="2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7:36:35.428" v="2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7:07.271" v="28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7:36:41.584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7:07.271" v="28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6:41.584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6:41.584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6:41.584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7:36:56.724" v="27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7:36:48.490" v="2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7:36:56.724" v="27" actId="2057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7:36:48.490" v="2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7:36:48.490" v="2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7:36:48.490" v="2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0DD2087-8C1A-4BE1-A926-50926FE8B4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905216-1CDE-4E0D-9579-7977B03A00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693B-FF72-448B-BACC-4AB25E7E08CC}" type="datetime1">
              <a:rPr lang="cs-CZ" smtClean="0"/>
              <a:t>03.08.2021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C7488-BA8D-4052-B3C8-AFDB835662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CB89DE-FC13-47DB-BA0A-5A6E807CA1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AFC9F-C41D-4997-9957-C7934F6AF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23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775CC-2A3F-40A4-8094-5FC69FA39A75}" type="datetime1">
              <a:rPr lang="cs-CZ" smtClean="0"/>
              <a:pPr/>
              <a:t>03.08.2021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ACCAB-ED56-4FFC-B41A-5053C36070A1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36925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ACCAB-ED56-4FFC-B41A-5053C36070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3887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AA8DBA-8401-41B2-9D7A-D27DDDCEDC19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66973D-BDDB-4971-8494-3304167DC152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B243F8-1AD7-471A-8D17-14ED75B13303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968A1C-F9A5-43B3-B031-B753F0F4D7A9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33" name="Přímá spojnice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CC95D0-D536-4F4F-A83E-F890B82D391C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EE04D0-9B61-4390-AD99-08DF99AF9E85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35" name="Přímá spojnice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96829B-5E7F-4A5F-A72C-AE26C3BBD8F9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E5205C-75C4-4607-921D-AAF666C6CBBD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34216-D698-4EC2-BB9A-83B174A192B2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58146C-4DC9-4964-BF0A-05A42FCB4412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Obdélník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bdélník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7AC740C-09C7-4B65-84A6-C5C4D85B1B83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cxnSp>
        <p:nvCxnSpPr>
          <p:cNvPr id="31" name="Přímá spojnice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331109C-9BC6-4F31-992D-D2E43DC42B1D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10" name="Přímá spojnice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2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8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Galerie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2016-01-13T19:04:32Z</dcterms:created>
  <dcterms:modified xsi:type="dcterms:W3CDTF">2021-08-03T07:39:28Z</dcterms:modified>
</cp:coreProperties>
</file>